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8" r:id="rId20"/>
    <p:sldId id="269" r:id="rId21"/>
    <p:sldId id="271" r:id="rId23"/>
    <p:sldId id="273" r:id="rId25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Catamaran"/>
      <p:regular r:id="rId62"/>
      <p:bold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Livvic Light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Inter"/>
      <p:regular r:id="rId76"/>
      <p:bold r:id="rId77"/>
      <p:italic r:id="rId78"/>
      <p:boldItalic r:id="rId79"/>
    </p:embeddedFont>
    <p:embeddedFont>
      <p:font typeface="Fira Sans Extra Condensed Medium"/>
      <p:regular r:id="rId80"/>
      <p:bold r:id="rId81"/>
      <p:italic r:id="rId82"/>
      <p:boldItalic r:id="rId83"/>
    </p:embeddedFont>
    <p:embeddedFont>
      <p:font typeface="Livvic"/>
      <p:regular r:id="rId84"/>
      <p:bold r:id="rId85"/>
      <p:italic r:id="rId86"/>
      <p:boldItalic r:id="rId87"/>
    </p:embeddedFont>
    <p:embeddedFont>
      <p:font typeface="Catamaran Light"/>
      <p:regular r:id="rId88"/>
      <p:bold r:id="rId89"/>
    </p:embeddedFont>
    <p:embeddedFont>
      <p:font typeface="Catamaran Medium"/>
      <p:regular r:id="rId90"/>
      <p:bold r:id="rId91"/>
    </p:embeddedFont>
    <p:embeddedFont>
      <p:font typeface="Fira Sans Extra Condensed"/>
      <p:regular r:id="rId92"/>
      <p:bold r:id="rId93"/>
      <p:italic r:id="rId94"/>
      <p:boldItalic r:id="rId95"/>
    </p:embeddedFont>
    <p:embeddedFont>
      <p:font typeface="Catamaran ExtraLight"/>
      <p:regular r:id="rId96"/>
      <p:bold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4DD1E0-81D4-4C35-B876-0B414C15A644}">
  <a:tblStyle styleId="{944DD1E0-81D4-4C35-B876-0B414C15A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6" orient="horz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3" Type="http://schemas.openxmlformats.org/officeDocument/2006/relationships/slide" Target="slides/slide16.xml"/><Relationship Id="rId25" Type="http://schemas.openxmlformats.org/officeDocument/2006/relationships/slide" Target="slides/slide18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62" Type="http://schemas.openxmlformats.org/officeDocument/2006/relationships/font" Target="fonts/Catamaran-regular.fntdata"/><Relationship Id="rId63" Type="http://schemas.openxmlformats.org/officeDocument/2006/relationships/font" Target="fonts/Catamaran-bold.fntdata"/><Relationship Id="rId64" Type="http://schemas.openxmlformats.org/officeDocument/2006/relationships/font" Target="fonts/Roboto-regular.fntdata"/><Relationship Id="rId65" Type="http://schemas.openxmlformats.org/officeDocument/2006/relationships/font" Target="fonts/Roboto-bold.fntdata"/><Relationship Id="rId66" Type="http://schemas.openxmlformats.org/officeDocument/2006/relationships/font" Target="fonts/Roboto-italic.fntdata"/><Relationship Id="rId67" Type="http://schemas.openxmlformats.org/officeDocument/2006/relationships/font" Target="fonts/Roboto-boldItalic.fntdata"/><Relationship Id="rId68" Type="http://schemas.openxmlformats.org/officeDocument/2006/relationships/font" Target="fonts/LivvicLight-regular.fntdata"/><Relationship Id="rId69" Type="http://schemas.openxmlformats.org/officeDocument/2006/relationships/font" Target="fonts/LivvicLight-bold.fntdata"/><Relationship Id="rId70" Type="http://schemas.openxmlformats.org/officeDocument/2006/relationships/font" Target="fonts/LivvicLight-italic.fntdata"/><Relationship Id="rId71" Type="http://schemas.openxmlformats.org/officeDocument/2006/relationships/font" Target="fonts/LivvicLight-boldItalic.fntdata"/><Relationship Id="rId72" Type="http://schemas.openxmlformats.org/officeDocument/2006/relationships/font" Target="fonts/Montserrat-regular.fntdata"/><Relationship Id="rId73" Type="http://schemas.openxmlformats.org/officeDocument/2006/relationships/font" Target="fonts/Montserrat-bold.fntdata"/><Relationship Id="rId74" Type="http://schemas.openxmlformats.org/officeDocument/2006/relationships/font" Target="fonts/Montserrat-italic.fntdata"/><Relationship Id="rId75" Type="http://schemas.openxmlformats.org/officeDocument/2006/relationships/font" Target="fonts/Montserrat-boldItalic.fntdata"/><Relationship Id="rId76" Type="http://schemas.openxmlformats.org/officeDocument/2006/relationships/font" Target="fonts/Inter-regular.fntdata"/><Relationship Id="rId77" Type="http://schemas.openxmlformats.org/officeDocument/2006/relationships/font" Target="fonts/Inter-bold.fntdata"/><Relationship Id="rId78" Type="http://schemas.openxmlformats.org/officeDocument/2006/relationships/font" Target="fonts/Inter-italic.fntdata"/><Relationship Id="rId79" Type="http://schemas.openxmlformats.org/officeDocument/2006/relationships/font" Target="fonts/Inter-boldItalic.fntdata"/><Relationship Id="rId80" Type="http://schemas.openxmlformats.org/officeDocument/2006/relationships/font" Target="fonts/FiraSansExtraCondensedMedium-regular.fntdata"/><Relationship Id="rId81" Type="http://schemas.openxmlformats.org/officeDocument/2006/relationships/font" Target="fonts/FiraSansExtraCondensedMedium-bold.fntdata"/><Relationship Id="rId82" Type="http://schemas.openxmlformats.org/officeDocument/2006/relationships/font" Target="fonts/FiraSansExtraCondensedMedium-italic.fntdata"/><Relationship Id="rId83" Type="http://schemas.openxmlformats.org/officeDocument/2006/relationships/font" Target="fonts/FiraSansExtraCondensedMedium-boldItalic.fntdata"/><Relationship Id="rId84" Type="http://schemas.openxmlformats.org/officeDocument/2006/relationships/font" Target="fonts/Livvic-regular.fntdata"/><Relationship Id="rId85" Type="http://schemas.openxmlformats.org/officeDocument/2006/relationships/font" Target="fonts/Livvic-bold.fntdata"/><Relationship Id="rId86" Type="http://schemas.openxmlformats.org/officeDocument/2006/relationships/font" Target="fonts/Livvic-italic.fntdata"/><Relationship Id="rId87" Type="http://schemas.openxmlformats.org/officeDocument/2006/relationships/font" Target="fonts/Livvic-boldItalic.fntdata"/><Relationship Id="rId88" Type="http://schemas.openxmlformats.org/officeDocument/2006/relationships/font" Target="fonts/CatamaranLight-regular.fntdata"/><Relationship Id="rId89" Type="http://schemas.openxmlformats.org/officeDocument/2006/relationships/font" Target="fonts/CatamaranLight-bold.fntdata"/><Relationship Id="rId90" Type="http://schemas.openxmlformats.org/officeDocument/2006/relationships/font" Target="fonts/CatamaranMedium-regular.fntdata"/><Relationship Id="rId91" Type="http://schemas.openxmlformats.org/officeDocument/2006/relationships/font" Target="fonts/CatamaranMedium-bold.fntdata"/><Relationship Id="rId92" Type="http://schemas.openxmlformats.org/officeDocument/2006/relationships/font" Target="fonts/FiraSansExtraCondensed-regular.fntdata"/><Relationship Id="rId93" Type="http://schemas.openxmlformats.org/officeDocument/2006/relationships/font" Target="fonts/FiraSansExtraCondensed-bold.fntdata"/><Relationship Id="rId94" Type="http://schemas.openxmlformats.org/officeDocument/2006/relationships/font" Target="fonts/FiraSansExtraCondensed-italic.fntdata"/><Relationship Id="rId95" Type="http://schemas.openxmlformats.org/officeDocument/2006/relationships/font" Target="fonts/FiraSansExtraCondensed-boldItalic.fntdata"/><Relationship Id="rId96" Type="http://schemas.openxmlformats.org/officeDocument/2006/relationships/font" Target="fonts/CatamaranExtraLight-regular.fntdata"/><Relationship Id="rId97" Type="http://schemas.openxmlformats.org/officeDocument/2006/relationships/font" Target="fonts/CatamaranExtraLight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420aca2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420aca2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a420aca26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a420aca26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a420aca2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a420aca2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a420aca26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a420aca26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a420aca26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a420aca26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a420aca26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a420aca26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a420aca26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2a420aca26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a420aca26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a420aca26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a420aca26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a420aca26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2a420aca26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2a420aca26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2a420aca26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2a420aca26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2a420aca26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2a420aca26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a420aca26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a420aca26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420aca26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420aca26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a420aca2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a420aca2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a420aca2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a420aca2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a420aca26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a420aca26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a420aca26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a420aca26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420aca26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420aca26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a420aca26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a420aca26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1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5553850" y="1313850"/>
            <a:ext cx="26304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2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642050" y="540000"/>
            <a:ext cx="26496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0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5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22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5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24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5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25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25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6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6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6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2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2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2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8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8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8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28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28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28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8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8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8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8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34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35"/>
          <p:cNvSpPr txBox="1"/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2" type="title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2135550" y="1599688"/>
            <a:ext cx="4872900" cy="11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135550" y="28727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10225"/>
            <a:ext cx="7704000" cy="576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OKntkoqLhDkT34PHRLFqvbaIJDAYcIVUMsgrDTMFbks/copy" TargetMode="External"/><Relationship Id="rId4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1" name="Google Shape;161;p36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b="7684" l="0" r="0" t="7684"/>
          <a:stretch/>
        </p:blipFill>
        <p:spPr>
          <a:xfrm>
            <a:off x="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 flipH="1" rot="-5400000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5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45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288" name="Google Shape;288;p48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89" name="Google Shape;289;p48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our Solar System and the farthest from the Sun</a:t>
            </a:r>
            <a:endParaRPr/>
          </a:p>
        </p:txBody>
      </p:sp>
      <p:sp>
        <p:nvSpPr>
          <p:cNvPr id="290" name="Google Shape;290;p48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</a:t>
            </a:r>
            <a:endParaRPr/>
          </a:p>
        </p:txBody>
      </p:sp>
      <p:sp>
        <p:nvSpPr>
          <p:cNvPr id="291" name="Google Shape;291;p48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giant, the biggest planet in our Solar System and the fourth-brightest object in the sky</a:t>
            </a:r>
            <a:endParaRPr/>
          </a:p>
        </p:txBody>
      </p:sp>
      <p:sp>
        <p:nvSpPr>
          <p:cNvPr id="292" name="Google Shape;292;p48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this is the ringed one. It’s a gas giant, composed of hydrogen and helium</a:t>
            </a:r>
            <a:endParaRPr/>
          </a:p>
        </p:txBody>
      </p:sp>
      <p:sp>
        <p:nvSpPr>
          <p:cNvPr id="293" name="Google Shape;293;p48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94" name="Google Shape;294;p48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95" name="Google Shape;295;p48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96" name="Google Shape;296;p48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8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8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48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303" name="Google Shape;303;p48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48"/>
          <p:cNvSpPr/>
          <p:nvPr/>
        </p:nvSpPr>
        <p:spPr>
          <a:xfrm>
            <a:off x="3406159" y="971282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48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320" name="Google Shape;320;p48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48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327" name="Google Shape;327;p48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48"/>
          <p:cNvSpPr/>
          <p:nvPr/>
        </p:nvSpPr>
        <p:spPr>
          <a:xfrm>
            <a:off x="3403885" y="2974647"/>
            <a:ext cx="363563" cy="311657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48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42" name="Google Shape;342;p48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48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8" name="Google Shape;348;p48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349" name="Google Shape;349;p48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50" name="Google Shape;350;p48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4294967295" type="subTitle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you want to modify this graph, click on it, follow the link, change the data and replace it </a:t>
            </a:r>
            <a:endParaRPr sz="1000"/>
          </a:p>
        </p:txBody>
      </p:sp>
      <p:sp>
        <p:nvSpPr>
          <p:cNvPr id="356" name="Google Shape;356;p4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357" name="Google Shape;357;p4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8408"/>
          <a:stretch/>
        </p:blipFill>
        <p:spPr>
          <a:xfrm>
            <a:off x="491250" y="540000"/>
            <a:ext cx="3828000" cy="36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/>
          <p:nvPr/>
        </p:nvSpPr>
        <p:spPr>
          <a:xfrm>
            <a:off x="4495800" y="1169475"/>
            <a:ext cx="2719200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9"/>
          <p:cNvSpPr/>
          <p:nvPr/>
        </p:nvSpPr>
        <p:spPr>
          <a:xfrm>
            <a:off x="4495800" y="2011800"/>
            <a:ext cx="2719200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4495800" y="2854125"/>
            <a:ext cx="2719200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 txBox="1"/>
          <p:nvPr>
            <p:ph type="ctrTitle"/>
          </p:nvPr>
        </p:nvSpPr>
        <p:spPr>
          <a:xfrm>
            <a:off x="4781548" y="1272825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VENUS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2" name="Google Shape;362;p49"/>
          <p:cNvSpPr txBox="1"/>
          <p:nvPr>
            <p:ph type="ctrTitle"/>
          </p:nvPr>
        </p:nvSpPr>
        <p:spPr>
          <a:xfrm>
            <a:off x="4781548" y="2115150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MARS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3" name="Google Shape;363;p49"/>
          <p:cNvSpPr txBox="1"/>
          <p:nvPr>
            <p:ph type="ctrTitle"/>
          </p:nvPr>
        </p:nvSpPr>
        <p:spPr>
          <a:xfrm>
            <a:off x="4781559" y="2946675"/>
            <a:ext cx="1647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MERCURY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4" name="Google Shape;364;p49"/>
          <p:cNvSpPr txBox="1"/>
          <p:nvPr>
            <p:ph type="ctrTitle"/>
          </p:nvPr>
        </p:nvSpPr>
        <p:spPr>
          <a:xfrm>
            <a:off x="5753473" y="1272825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49"/>
          <p:cNvSpPr txBox="1"/>
          <p:nvPr>
            <p:ph type="ctrTitle"/>
          </p:nvPr>
        </p:nvSpPr>
        <p:spPr>
          <a:xfrm>
            <a:off x="5753473" y="2115150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49"/>
          <p:cNvSpPr txBox="1"/>
          <p:nvPr>
            <p:ph type="ctrTitle"/>
          </p:nvPr>
        </p:nvSpPr>
        <p:spPr>
          <a:xfrm>
            <a:off x="5753473" y="2946688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10%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b="15772" l="0" r="0" t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 rotWithShape="1">
          <a:blip r:embed="rId4">
            <a:alphaModFix/>
          </a:blip>
          <a:srcRect b="15773" l="0" r="0" t="15766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</a:t>
            </a:r>
            <a:endParaRPr/>
          </a:p>
        </p:txBody>
      </p:sp>
      <p:sp>
        <p:nvSpPr>
          <p:cNvPr id="391" name="Google Shape;391;p51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392" name="Google Shape;392;p51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3" name="Google Shape;393;p51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4" name="Google Shape;394;p51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3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Google Shape;41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401" y="0"/>
            <a:ext cx="4274876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415" name="Google Shape;415;p5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451" name="Google Shape;451;p55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57510" l="0" r="0" t="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 rotWithShape="1">
          <a:blip r:embed="rId4">
            <a:alphaModFix/>
          </a:blip>
          <a:srcRect b="28757" l="0" r="0" t="28752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5">
            <a:alphaModFix/>
          </a:blip>
          <a:srcRect b="28755" l="0" r="0" t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55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460" name="Google Shape;460;p55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55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giving the planet its reddish cast</a:t>
            </a:r>
            <a:endParaRPr/>
          </a:p>
        </p:txBody>
      </p:sp>
      <p:sp>
        <p:nvSpPr>
          <p:cNvPr id="462" name="Google Shape;462;p55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STAGE 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6"/>
          <p:cNvSpPr/>
          <p:nvPr/>
        </p:nvSpPr>
        <p:spPr>
          <a:xfrm flipH="1" rot="-5400000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6"/>
          <p:cNvSpPr/>
          <p:nvPr/>
        </p:nvSpPr>
        <p:spPr>
          <a:xfrm flipH="1" rot="-5400000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sp>
        <p:nvSpPr>
          <p:cNvPr id="471" name="Google Shape;471;p56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 txBox="1"/>
          <p:nvPr>
            <p:ph idx="4294967295" type="ctrTitle"/>
          </p:nvPr>
        </p:nvSpPr>
        <p:spPr>
          <a:xfrm>
            <a:off x="2601551" y="1072400"/>
            <a:ext cx="132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MERCURY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3" name="Google Shape;473;p56"/>
          <p:cNvSpPr txBox="1"/>
          <p:nvPr>
            <p:ph idx="4294967295" type="ctrTitle"/>
          </p:nvPr>
        </p:nvSpPr>
        <p:spPr>
          <a:xfrm>
            <a:off x="2671440" y="3769654"/>
            <a:ext cx="125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VENUS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4" name="Google Shape;474;p56"/>
          <p:cNvSpPr txBox="1"/>
          <p:nvPr>
            <p:ph idx="4294967295" type="ctrTitle"/>
          </p:nvPr>
        </p:nvSpPr>
        <p:spPr>
          <a:xfrm>
            <a:off x="4323057" y="1072400"/>
            <a:ext cx="125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MARS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5" name="Google Shape;475;p56"/>
          <p:cNvSpPr txBox="1"/>
          <p:nvPr>
            <p:ph idx="4294967295" type="ctrTitle"/>
          </p:nvPr>
        </p:nvSpPr>
        <p:spPr>
          <a:xfrm>
            <a:off x="4310310" y="3769654"/>
            <a:ext cx="125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SATURN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6" name="Google Shape;476;p56"/>
          <p:cNvSpPr txBox="1"/>
          <p:nvPr>
            <p:ph idx="4294967295" type="subTitle"/>
          </p:nvPr>
        </p:nvSpPr>
        <p:spPr>
          <a:xfrm flipH="1">
            <a:off x="4288100" y="1457300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Despite being red, Mars is a cold place, not hot. It’s full of iron oxide dust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77" name="Google Shape;477;p56"/>
          <p:cNvSpPr txBox="1"/>
          <p:nvPr>
            <p:ph idx="4294967295" type="subTitle"/>
          </p:nvPr>
        </p:nvSpPr>
        <p:spPr>
          <a:xfrm flipH="1">
            <a:off x="4288100" y="2928204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Saturn is the ringed planet. It’s a gas giant, composed mostly of hydrogen and helium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78" name="Google Shape;478;p5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6"/>
          <p:cNvSpPr txBox="1"/>
          <p:nvPr>
            <p:ph idx="4294967295" type="subTitle"/>
          </p:nvPr>
        </p:nvSpPr>
        <p:spPr>
          <a:xfrm flipH="1">
            <a:off x="2594200" y="1457300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Mercury is the closest planet to the Sun and the smallest one in the Solar System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80" name="Google Shape;480;p56"/>
          <p:cNvSpPr txBox="1"/>
          <p:nvPr>
            <p:ph idx="4294967295" type="subTitle"/>
          </p:nvPr>
        </p:nvSpPr>
        <p:spPr>
          <a:xfrm flipH="1">
            <a:off x="2601544" y="2928204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Venus has a beautiful name and is the second planet from the Sun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81" name="Google Shape;481;p56"/>
          <p:cNvSpPr/>
          <p:nvPr/>
        </p:nvSpPr>
        <p:spPr>
          <a:xfrm>
            <a:off x="3924857" y="2403095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7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7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57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7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94" name="Google Shape;494;p57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Venus has a beautiful name, but it’s terribly hot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248610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2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96" name="Google Shape;496;p57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497" name="Google Shape;497;p57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2" name="Google Shape;502;p57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57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57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57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6" name="Google Shape;506;p57"/>
          <p:cNvSpPr txBox="1"/>
          <p:nvPr/>
        </p:nvSpPr>
        <p:spPr>
          <a:xfrm>
            <a:off x="541980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540075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4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08" name="Google Shape;508;p57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57"/>
          <p:cNvSpPr txBox="1"/>
          <p:nvPr/>
        </p:nvSpPr>
        <p:spPr>
          <a:xfrm>
            <a:off x="40196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Despite being red, Mars is a cold place, not hot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40005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3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11" name="Google Shape;511;p57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57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10287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1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14" name="Google Shape;514;p57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7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683902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5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/>
          <p:nvPr/>
        </p:nvSpPr>
        <p:spPr>
          <a:xfrm>
            <a:off x="-38250" y="1567950"/>
            <a:ext cx="72531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LOCATIONS</a:t>
            </a:r>
            <a:endParaRPr/>
          </a:p>
        </p:txBody>
      </p:sp>
      <p:grpSp>
        <p:nvGrpSpPr>
          <p:cNvPr id="523" name="Google Shape;523;p58"/>
          <p:cNvGrpSpPr/>
          <p:nvPr/>
        </p:nvGrpSpPr>
        <p:grpSpPr>
          <a:xfrm>
            <a:off x="415220" y="1150411"/>
            <a:ext cx="5009329" cy="3094349"/>
            <a:chOff x="238125" y="164598"/>
            <a:chExt cx="7141900" cy="4411675"/>
          </a:xfrm>
        </p:grpSpPr>
        <p:sp>
          <p:nvSpPr>
            <p:cNvPr id="524" name="Google Shape;524;p58"/>
            <p:cNvSpPr/>
            <p:nvPr/>
          </p:nvSpPr>
          <p:spPr>
            <a:xfrm>
              <a:off x="238125" y="164598"/>
              <a:ext cx="7141900" cy="4411675"/>
            </a:xfrm>
            <a:custGeom>
              <a:rect b="b" l="l" r="r" t="t"/>
              <a:pathLst>
                <a:path extrusionOk="0" h="176467" w="285676">
                  <a:moveTo>
                    <a:pt x="25976" y="0"/>
                  </a:moveTo>
                  <a:lnTo>
                    <a:pt x="25182" y="2048"/>
                  </a:lnTo>
                  <a:lnTo>
                    <a:pt x="25976" y="2842"/>
                  </a:lnTo>
                  <a:lnTo>
                    <a:pt x="25579" y="3806"/>
                  </a:lnTo>
                  <a:lnTo>
                    <a:pt x="24566" y="5569"/>
                  </a:lnTo>
                  <a:lnTo>
                    <a:pt x="25976" y="7418"/>
                  </a:lnTo>
                  <a:lnTo>
                    <a:pt x="25275" y="8298"/>
                  </a:lnTo>
                  <a:lnTo>
                    <a:pt x="25275" y="10763"/>
                  </a:lnTo>
                  <a:lnTo>
                    <a:pt x="23510" y="12874"/>
                  </a:lnTo>
                  <a:lnTo>
                    <a:pt x="20959" y="12874"/>
                  </a:lnTo>
                  <a:lnTo>
                    <a:pt x="20606" y="10054"/>
                  </a:lnTo>
                  <a:lnTo>
                    <a:pt x="22369" y="9444"/>
                  </a:lnTo>
                  <a:lnTo>
                    <a:pt x="23688" y="7595"/>
                  </a:lnTo>
                  <a:lnTo>
                    <a:pt x="23688" y="5478"/>
                  </a:lnTo>
                  <a:lnTo>
                    <a:pt x="20606" y="4953"/>
                  </a:lnTo>
                  <a:lnTo>
                    <a:pt x="17700" y="3806"/>
                  </a:lnTo>
                  <a:lnTo>
                    <a:pt x="16908" y="1694"/>
                  </a:lnTo>
                  <a:lnTo>
                    <a:pt x="15674" y="1694"/>
                  </a:lnTo>
                  <a:lnTo>
                    <a:pt x="14794" y="4068"/>
                  </a:lnTo>
                  <a:lnTo>
                    <a:pt x="14794" y="5478"/>
                  </a:lnTo>
                  <a:lnTo>
                    <a:pt x="15674" y="5917"/>
                  </a:lnTo>
                  <a:lnTo>
                    <a:pt x="15589" y="8021"/>
                  </a:lnTo>
                  <a:lnTo>
                    <a:pt x="16992" y="8220"/>
                  </a:lnTo>
                  <a:lnTo>
                    <a:pt x="15525" y="9652"/>
                  </a:lnTo>
                  <a:lnTo>
                    <a:pt x="15410" y="12521"/>
                  </a:lnTo>
                  <a:lnTo>
                    <a:pt x="16381" y="14284"/>
                  </a:lnTo>
                  <a:lnTo>
                    <a:pt x="14794" y="16135"/>
                  </a:lnTo>
                  <a:lnTo>
                    <a:pt x="14794" y="17722"/>
                  </a:lnTo>
                  <a:lnTo>
                    <a:pt x="13029" y="23355"/>
                  </a:lnTo>
                  <a:lnTo>
                    <a:pt x="12215" y="24532"/>
                  </a:lnTo>
                  <a:lnTo>
                    <a:pt x="11273" y="25905"/>
                  </a:lnTo>
                  <a:lnTo>
                    <a:pt x="11273" y="28195"/>
                  </a:lnTo>
                  <a:lnTo>
                    <a:pt x="8956" y="32396"/>
                  </a:lnTo>
                  <a:lnTo>
                    <a:pt x="5638" y="38412"/>
                  </a:lnTo>
                  <a:lnTo>
                    <a:pt x="5285" y="44748"/>
                  </a:lnTo>
                  <a:lnTo>
                    <a:pt x="4407" y="46335"/>
                  </a:lnTo>
                  <a:lnTo>
                    <a:pt x="4753" y="48801"/>
                  </a:lnTo>
                  <a:lnTo>
                    <a:pt x="1680" y="53817"/>
                  </a:lnTo>
                  <a:lnTo>
                    <a:pt x="0" y="56106"/>
                  </a:lnTo>
                  <a:lnTo>
                    <a:pt x="2997" y="59449"/>
                  </a:lnTo>
                  <a:lnTo>
                    <a:pt x="2381" y="62107"/>
                  </a:lnTo>
                  <a:lnTo>
                    <a:pt x="2168" y="66281"/>
                  </a:lnTo>
                  <a:lnTo>
                    <a:pt x="4230" y="69398"/>
                  </a:lnTo>
                  <a:lnTo>
                    <a:pt x="4053" y="72218"/>
                  </a:lnTo>
                  <a:lnTo>
                    <a:pt x="5902" y="74246"/>
                  </a:lnTo>
                  <a:lnTo>
                    <a:pt x="5726" y="79441"/>
                  </a:lnTo>
                  <a:lnTo>
                    <a:pt x="7752" y="81821"/>
                  </a:lnTo>
                  <a:lnTo>
                    <a:pt x="7752" y="83140"/>
                  </a:lnTo>
                  <a:lnTo>
                    <a:pt x="6518" y="84457"/>
                  </a:lnTo>
                  <a:lnTo>
                    <a:pt x="6518" y="85513"/>
                  </a:lnTo>
                  <a:lnTo>
                    <a:pt x="7313" y="86222"/>
                  </a:lnTo>
                  <a:lnTo>
                    <a:pt x="8978" y="90339"/>
                  </a:lnTo>
                  <a:lnTo>
                    <a:pt x="9382" y="91330"/>
                  </a:lnTo>
                  <a:lnTo>
                    <a:pt x="10125" y="93172"/>
                  </a:lnTo>
                  <a:lnTo>
                    <a:pt x="9510" y="94761"/>
                  </a:lnTo>
                  <a:lnTo>
                    <a:pt x="9956" y="95908"/>
                  </a:lnTo>
                  <a:lnTo>
                    <a:pt x="10479" y="96872"/>
                  </a:lnTo>
                  <a:lnTo>
                    <a:pt x="9814" y="98814"/>
                  </a:lnTo>
                  <a:lnTo>
                    <a:pt x="9807" y="98819"/>
                  </a:lnTo>
                  <a:lnTo>
                    <a:pt x="9601" y="99430"/>
                  </a:lnTo>
                  <a:lnTo>
                    <a:pt x="11096" y="100663"/>
                  </a:lnTo>
                  <a:lnTo>
                    <a:pt x="15496" y="101186"/>
                  </a:lnTo>
                  <a:lnTo>
                    <a:pt x="18848" y="105325"/>
                  </a:lnTo>
                  <a:lnTo>
                    <a:pt x="20633" y="105799"/>
                  </a:lnTo>
                  <a:lnTo>
                    <a:pt x="20959" y="107706"/>
                  </a:lnTo>
                  <a:lnTo>
                    <a:pt x="23071" y="107706"/>
                  </a:lnTo>
                  <a:lnTo>
                    <a:pt x="23071" y="110349"/>
                  </a:lnTo>
                  <a:lnTo>
                    <a:pt x="25361" y="111227"/>
                  </a:lnTo>
                  <a:lnTo>
                    <a:pt x="25545" y="113311"/>
                  </a:lnTo>
                  <a:lnTo>
                    <a:pt x="25976" y="118094"/>
                  </a:lnTo>
                  <a:lnTo>
                    <a:pt x="39361" y="118094"/>
                  </a:lnTo>
                  <a:lnTo>
                    <a:pt x="39361" y="121176"/>
                  </a:lnTo>
                  <a:lnTo>
                    <a:pt x="50344" y="127809"/>
                  </a:lnTo>
                  <a:lnTo>
                    <a:pt x="58466" y="132711"/>
                  </a:lnTo>
                  <a:lnTo>
                    <a:pt x="75109" y="134739"/>
                  </a:lnTo>
                  <a:lnTo>
                    <a:pt x="75896" y="131125"/>
                  </a:lnTo>
                  <a:lnTo>
                    <a:pt x="85236" y="131826"/>
                  </a:lnTo>
                  <a:lnTo>
                    <a:pt x="93881" y="142297"/>
                  </a:lnTo>
                  <a:lnTo>
                    <a:pt x="95269" y="143977"/>
                  </a:lnTo>
                  <a:lnTo>
                    <a:pt x="95114" y="147096"/>
                  </a:lnTo>
                  <a:cubicBezTo>
                    <a:pt x="95114" y="147096"/>
                    <a:pt x="98353" y="152785"/>
                    <a:pt x="102929" y="153928"/>
                  </a:cubicBezTo>
                  <a:lnTo>
                    <a:pt x="106012" y="151554"/>
                  </a:lnTo>
                  <a:lnTo>
                    <a:pt x="106012" y="148116"/>
                  </a:lnTo>
                  <a:lnTo>
                    <a:pt x="110943" y="148293"/>
                  </a:lnTo>
                  <a:lnTo>
                    <a:pt x="111823" y="149264"/>
                  </a:lnTo>
                  <a:lnTo>
                    <a:pt x="114729" y="149264"/>
                  </a:lnTo>
                  <a:cubicBezTo>
                    <a:pt x="114729" y="149264"/>
                    <a:pt x="117726" y="151745"/>
                    <a:pt x="119830" y="156797"/>
                  </a:cubicBezTo>
                  <a:cubicBezTo>
                    <a:pt x="119864" y="156866"/>
                    <a:pt x="119895" y="156937"/>
                    <a:pt x="119921" y="157010"/>
                  </a:cubicBezTo>
                  <a:cubicBezTo>
                    <a:pt x="119921" y="157010"/>
                    <a:pt x="122125" y="163175"/>
                    <a:pt x="125031" y="164847"/>
                  </a:cubicBezTo>
                  <a:cubicBezTo>
                    <a:pt x="125031" y="164847"/>
                    <a:pt x="125561" y="165725"/>
                    <a:pt x="125909" y="168106"/>
                  </a:cubicBezTo>
                  <a:cubicBezTo>
                    <a:pt x="125909" y="168106"/>
                    <a:pt x="126270" y="169637"/>
                    <a:pt x="127496" y="171287"/>
                  </a:cubicBezTo>
                  <a:cubicBezTo>
                    <a:pt x="128631" y="172825"/>
                    <a:pt x="130514" y="174462"/>
                    <a:pt x="133577" y="175056"/>
                  </a:cubicBezTo>
                  <a:lnTo>
                    <a:pt x="138324" y="176466"/>
                  </a:lnTo>
                  <a:lnTo>
                    <a:pt x="139472" y="175588"/>
                  </a:lnTo>
                  <a:cubicBezTo>
                    <a:pt x="139472" y="175588"/>
                    <a:pt x="138508" y="173484"/>
                    <a:pt x="138175" y="171287"/>
                  </a:cubicBezTo>
                  <a:cubicBezTo>
                    <a:pt x="138025" y="170309"/>
                    <a:pt x="137998" y="169303"/>
                    <a:pt x="138239" y="168460"/>
                  </a:cubicBezTo>
                  <a:lnTo>
                    <a:pt x="138153" y="163352"/>
                  </a:lnTo>
                  <a:lnTo>
                    <a:pt x="139472" y="162996"/>
                  </a:lnTo>
                  <a:lnTo>
                    <a:pt x="140527" y="160531"/>
                  </a:lnTo>
                  <a:lnTo>
                    <a:pt x="142461" y="160353"/>
                  </a:lnTo>
                  <a:lnTo>
                    <a:pt x="143872" y="158241"/>
                  </a:lnTo>
                  <a:lnTo>
                    <a:pt x="147748" y="157447"/>
                  </a:lnTo>
                  <a:lnTo>
                    <a:pt x="148719" y="156797"/>
                  </a:lnTo>
                  <a:lnTo>
                    <a:pt x="151270" y="155073"/>
                  </a:lnTo>
                  <a:lnTo>
                    <a:pt x="151270" y="153310"/>
                  </a:lnTo>
                  <a:lnTo>
                    <a:pt x="159985" y="149441"/>
                  </a:lnTo>
                  <a:lnTo>
                    <a:pt x="162712" y="149441"/>
                  </a:lnTo>
                  <a:lnTo>
                    <a:pt x="169147" y="151113"/>
                  </a:lnTo>
                  <a:lnTo>
                    <a:pt x="170110" y="150497"/>
                  </a:lnTo>
                  <a:lnTo>
                    <a:pt x="170110" y="148470"/>
                  </a:lnTo>
                  <a:lnTo>
                    <a:pt x="174779" y="149789"/>
                  </a:lnTo>
                  <a:lnTo>
                    <a:pt x="175922" y="153749"/>
                  </a:lnTo>
                  <a:lnTo>
                    <a:pt x="179968" y="153764"/>
                  </a:lnTo>
                  <a:lnTo>
                    <a:pt x="182349" y="150938"/>
                  </a:lnTo>
                  <a:lnTo>
                    <a:pt x="186841" y="153049"/>
                  </a:lnTo>
                  <a:lnTo>
                    <a:pt x="188690" y="151907"/>
                  </a:lnTo>
                  <a:lnTo>
                    <a:pt x="185346" y="148471"/>
                  </a:lnTo>
                  <a:lnTo>
                    <a:pt x="186579" y="146799"/>
                  </a:lnTo>
                  <a:lnTo>
                    <a:pt x="186579" y="143979"/>
                  </a:lnTo>
                  <a:lnTo>
                    <a:pt x="193119" y="143950"/>
                  </a:lnTo>
                  <a:lnTo>
                    <a:pt x="194679" y="142569"/>
                  </a:lnTo>
                  <a:lnTo>
                    <a:pt x="195906" y="143981"/>
                  </a:lnTo>
                  <a:lnTo>
                    <a:pt x="198174" y="142301"/>
                  </a:lnTo>
                  <a:lnTo>
                    <a:pt x="198287" y="142223"/>
                  </a:lnTo>
                  <a:lnTo>
                    <a:pt x="199371" y="142301"/>
                  </a:lnTo>
                  <a:lnTo>
                    <a:pt x="206649" y="142839"/>
                  </a:lnTo>
                  <a:lnTo>
                    <a:pt x="209378" y="146885"/>
                  </a:lnTo>
                  <a:lnTo>
                    <a:pt x="211142" y="146446"/>
                  </a:lnTo>
                  <a:lnTo>
                    <a:pt x="215629" y="143802"/>
                  </a:lnTo>
                  <a:lnTo>
                    <a:pt x="219418" y="144072"/>
                  </a:lnTo>
                  <a:lnTo>
                    <a:pt x="223905" y="149003"/>
                  </a:lnTo>
                  <a:lnTo>
                    <a:pt x="225401" y="149528"/>
                  </a:lnTo>
                  <a:lnTo>
                    <a:pt x="225847" y="154104"/>
                  </a:lnTo>
                  <a:lnTo>
                    <a:pt x="225229" y="156797"/>
                  </a:lnTo>
                  <a:lnTo>
                    <a:pt x="225138" y="157187"/>
                  </a:lnTo>
                  <a:lnTo>
                    <a:pt x="225847" y="158506"/>
                  </a:lnTo>
                  <a:lnTo>
                    <a:pt x="227257" y="158329"/>
                  </a:lnTo>
                  <a:lnTo>
                    <a:pt x="226904" y="160178"/>
                  </a:lnTo>
                  <a:lnTo>
                    <a:pt x="229716" y="163437"/>
                  </a:lnTo>
                  <a:lnTo>
                    <a:pt x="231126" y="163528"/>
                  </a:lnTo>
                  <a:lnTo>
                    <a:pt x="231126" y="165201"/>
                  </a:lnTo>
                  <a:lnTo>
                    <a:pt x="231828" y="166341"/>
                  </a:lnTo>
                  <a:lnTo>
                    <a:pt x="233507" y="166341"/>
                  </a:lnTo>
                  <a:lnTo>
                    <a:pt x="233507" y="169340"/>
                  </a:lnTo>
                  <a:lnTo>
                    <a:pt x="235967" y="169148"/>
                  </a:lnTo>
                  <a:cubicBezTo>
                    <a:pt x="235967" y="169148"/>
                    <a:pt x="237568" y="170547"/>
                    <a:pt x="237816" y="171189"/>
                  </a:cubicBezTo>
                  <a:cubicBezTo>
                    <a:pt x="237825" y="171212"/>
                    <a:pt x="237816" y="171289"/>
                    <a:pt x="237816" y="171289"/>
                  </a:cubicBezTo>
                  <a:lnTo>
                    <a:pt x="244334" y="171289"/>
                  </a:lnTo>
                  <a:lnTo>
                    <a:pt x="244334" y="162559"/>
                  </a:lnTo>
                  <a:lnTo>
                    <a:pt x="241246" y="156797"/>
                  </a:lnTo>
                  <a:lnTo>
                    <a:pt x="239665" y="153842"/>
                  </a:lnTo>
                  <a:lnTo>
                    <a:pt x="239226" y="149789"/>
                  </a:lnTo>
                  <a:lnTo>
                    <a:pt x="235003" y="146181"/>
                  </a:lnTo>
                  <a:lnTo>
                    <a:pt x="235003" y="143800"/>
                  </a:lnTo>
                  <a:lnTo>
                    <a:pt x="233245" y="142297"/>
                  </a:lnTo>
                  <a:lnTo>
                    <a:pt x="233154" y="142214"/>
                  </a:lnTo>
                  <a:lnTo>
                    <a:pt x="232445" y="139139"/>
                  </a:lnTo>
                  <a:lnTo>
                    <a:pt x="230773" y="136936"/>
                  </a:lnTo>
                  <a:lnTo>
                    <a:pt x="231347" y="127809"/>
                  </a:lnTo>
                  <a:lnTo>
                    <a:pt x="231389" y="127071"/>
                  </a:lnTo>
                  <a:lnTo>
                    <a:pt x="233679" y="125838"/>
                  </a:lnTo>
                  <a:lnTo>
                    <a:pt x="235089" y="122757"/>
                  </a:lnTo>
                  <a:lnTo>
                    <a:pt x="236852" y="122757"/>
                  </a:lnTo>
                  <a:lnTo>
                    <a:pt x="241075" y="118270"/>
                  </a:lnTo>
                  <a:lnTo>
                    <a:pt x="240984" y="116507"/>
                  </a:lnTo>
                  <a:lnTo>
                    <a:pt x="242860" y="113310"/>
                  </a:lnTo>
                  <a:lnTo>
                    <a:pt x="243365" y="112461"/>
                  </a:lnTo>
                  <a:lnTo>
                    <a:pt x="246624" y="111750"/>
                  </a:lnTo>
                  <a:lnTo>
                    <a:pt x="248644" y="107875"/>
                  </a:lnTo>
                  <a:lnTo>
                    <a:pt x="248644" y="105146"/>
                  </a:lnTo>
                  <a:lnTo>
                    <a:pt x="255602" y="104008"/>
                  </a:lnTo>
                  <a:lnTo>
                    <a:pt x="256480" y="101803"/>
                  </a:lnTo>
                  <a:lnTo>
                    <a:pt x="255248" y="99606"/>
                  </a:lnTo>
                  <a:lnTo>
                    <a:pt x="256538" y="98819"/>
                  </a:lnTo>
                  <a:lnTo>
                    <a:pt x="257274" y="98373"/>
                  </a:lnTo>
                  <a:lnTo>
                    <a:pt x="257274" y="95732"/>
                  </a:lnTo>
                  <a:lnTo>
                    <a:pt x="254631" y="93704"/>
                  </a:lnTo>
                  <a:lnTo>
                    <a:pt x="256134" y="92294"/>
                  </a:lnTo>
                  <a:lnTo>
                    <a:pt x="256219" y="91416"/>
                  </a:lnTo>
                  <a:lnTo>
                    <a:pt x="254724" y="90445"/>
                  </a:lnTo>
                  <a:lnTo>
                    <a:pt x="255163" y="88233"/>
                  </a:lnTo>
                  <a:lnTo>
                    <a:pt x="253399" y="87453"/>
                  </a:lnTo>
                  <a:lnTo>
                    <a:pt x="251111" y="87277"/>
                  </a:lnTo>
                  <a:lnTo>
                    <a:pt x="251727" y="85251"/>
                  </a:lnTo>
                  <a:lnTo>
                    <a:pt x="251528" y="84322"/>
                  </a:lnTo>
                  <a:lnTo>
                    <a:pt x="251202" y="82784"/>
                  </a:lnTo>
                  <a:lnTo>
                    <a:pt x="249707" y="79964"/>
                  </a:lnTo>
                  <a:lnTo>
                    <a:pt x="248296" y="79263"/>
                  </a:lnTo>
                  <a:lnTo>
                    <a:pt x="248120" y="75565"/>
                  </a:lnTo>
                  <a:lnTo>
                    <a:pt x="247327" y="73892"/>
                  </a:lnTo>
                  <a:lnTo>
                    <a:pt x="249532" y="71604"/>
                  </a:lnTo>
                  <a:lnTo>
                    <a:pt x="250495" y="72222"/>
                  </a:lnTo>
                  <a:lnTo>
                    <a:pt x="249878" y="75565"/>
                  </a:lnTo>
                  <a:lnTo>
                    <a:pt x="250084" y="78223"/>
                  </a:lnTo>
                  <a:lnTo>
                    <a:pt x="252053" y="79257"/>
                  </a:lnTo>
                  <a:lnTo>
                    <a:pt x="253399" y="81374"/>
                  </a:lnTo>
                  <a:lnTo>
                    <a:pt x="253166" y="84324"/>
                  </a:lnTo>
                  <a:lnTo>
                    <a:pt x="254718" y="84324"/>
                  </a:lnTo>
                  <a:lnTo>
                    <a:pt x="256305" y="81730"/>
                  </a:lnTo>
                  <a:lnTo>
                    <a:pt x="257276" y="77676"/>
                  </a:lnTo>
                  <a:lnTo>
                    <a:pt x="254988" y="74947"/>
                  </a:lnTo>
                  <a:lnTo>
                    <a:pt x="253031" y="71531"/>
                  </a:lnTo>
                  <a:lnTo>
                    <a:pt x="255873" y="71688"/>
                  </a:lnTo>
                  <a:lnTo>
                    <a:pt x="256136" y="73630"/>
                  </a:lnTo>
                  <a:lnTo>
                    <a:pt x="257276" y="73807"/>
                  </a:lnTo>
                  <a:lnTo>
                    <a:pt x="259005" y="69832"/>
                  </a:lnTo>
                  <a:lnTo>
                    <a:pt x="260265" y="66933"/>
                  </a:lnTo>
                  <a:lnTo>
                    <a:pt x="259473" y="61654"/>
                  </a:lnTo>
                  <a:lnTo>
                    <a:pt x="258772" y="60952"/>
                  </a:lnTo>
                  <a:lnTo>
                    <a:pt x="263348" y="56283"/>
                  </a:lnTo>
                  <a:lnTo>
                    <a:pt x="266254" y="56283"/>
                  </a:lnTo>
                  <a:lnTo>
                    <a:pt x="268004" y="55341"/>
                  </a:lnTo>
                  <a:lnTo>
                    <a:pt x="270659" y="53902"/>
                  </a:lnTo>
                  <a:lnTo>
                    <a:pt x="270659" y="51528"/>
                  </a:lnTo>
                  <a:lnTo>
                    <a:pt x="274357" y="50033"/>
                  </a:lnTo>
                  <a:lnTo>
                    <a:pt x="274796" y="48269"/>
                  </a:lnTo>
                  <a:lnTo>
                    <a:pt x="271274" y="44046"/>
                  </a:lnTo>
                  <a:lnTo>
                    <a:pt x="271274" y="38235"/>
                  </a:lnTo>
                  <a:lnTo>
                    <a:pt x="272061" y="35153"/>
                  </a:lnTo>
                  <a:lnTo>
                    <a:pt x="276554" y="32950"/>
                  </a:lnTo>
                  <a:lnTo>
                    <a:pt x="276554" y="31454"/>
                  </a:lnTo>
                  <a:lnTo>
                    <a:pt x="276031" y="29343"/>
                  </a:lnTo>
                  <a:lnTo>
                    <a:pt x="277966" y="28286"/>
                  </a:lnTo>
                  <a:lnTo>
                    <a:pt x="280516" y="28372"/>
                  </a:lnTo>
                  <a:lnTo>
                    <a:pt x="282748" y="26352"/>
                  </a:lnTo>
                  <a:lnTo>
                    <a:pt x="285675" y="23703"/>
                  </a:lnTo>
                  <a:lnTo>
                    <a:pt x="285675" y="21945"/>
                  </a:lnTo>
                  <a:lnTo>
                    <a:pt x="281820" y="21484"/>
                  </a:lnTo>
                  <a:lnTo>
                    <a:pt x="281573" y="19216"/>
                  </a:lnTo>
                  <a:lnTo>
                    <a:pt x="279461" y="19125"/>
                  </a:lnTo>
                  <a:lnTo>
                    <a:pt x="277144" y="11861"/>
                  </a:lnTo>
                  <a:lnTo>
                    <a:pt x="267443" y="11861"/>
                  </a:lnTo>
                  <a:lnTo>
                    <a:pt x="265991" y="19125"/>
                  </a:lnTo>
                  <a:lnTo>
                    <a:pt x="267046" y="21329"/>
                  </a:lnTo>
                  <a:lnTo>
                    <a:pt x="267137" y="23178"/>
                  </a:lnTo>
                  <a:lnTo>
                    <a:pt x="265898" y="23617"/>
                  </a:lnTo>
                  <a:lnTo>
                    <a:pt x="265813" y="25290"/>
                  </a:lnTo>
                  <a:lnTo>
                    <a:pt x="265281" y="26344"/>
                  </a:lnTo>
                  <a:lnTo>
                    <a:pt x="265261" y="26352"/>
                  </a:lnTo>
                  <a:lnTo>
                    <a:pt x="263086" y="26962"/>
                  </a:lnTo>
                  <a:lnTo>
                    <a:pt x="262206" y="29328"/>
                  </a:lnTo>
                  <a:lnTo>
                    <a:pt x="248120" y="32595"/>
                  </a:lnTo>
                  <a:lnTo>
                    <a:pt x="244420" y="35856"/>
                  </a:lnTo>
                  <a:lnTo>
                    <a:pt x="243095" y="38583"/>
                  </a:lnTo>
                  <a:lnTo>
                    <a:pt x="237688" y="40844"/>
                  </a:lnTo>
                  <a:lnTo>
                    <a:pt x="237200" y="41050"/>
                  </a:lnTo>
                  <a:lnTo>
                    <a:pt x="237732" y="42722"/>
                  </a:lnTo>
                  <a:lnTo>
                    <a:pt x="234025" y="42551"/>
                  </a:lnTo>
                  <a:lnTo>
                    <a:pt x="229270" y="45101"/>
                  </a:lnTo>
                  <a:lnTo>
                    <a:pt x="226457" y="47830"/>
                  </a:lnTo>
                  <a:lnTo>
                    <a:pt x="226896" y="49856"/>
                  </a:lnTo>
                  <a:lnTo>
                    <a:pt x="229716" y="49503"/>
                  </a:lnTo>
                  <a:lnTo>
                    <a:pt x="230327" y="50736"/>
                  </a:lnTo>
                  <a:lnTo>
                    <a:pt x="229625" y="52146"/>
                  </a:lnTo>
                  <a:lnTo>
                    <a:pt x="226989" y="52062"/>
                  </a:lnTo>
                  <a:lnTo>
                    <a:pt x="223198" y="55052"/>
                  </a:lnTo>
                  <a:lnTo>
                    <a:pt x="218882" y="54789"/>
                  </a:lnTo>
                  <a:lnTo>
                    <a:pt x="218401" y="55341"/>
                  </a:lnTo>
                  <a:lnTo>
                    <a:pt x="214221" y="60160"/>
                  </a:lnTo>
                  <a:lnTo>
                    <a:pt x="210961" y="59983"/>
                  </a:lnTo>
                  <a:lnTo>
                    <a:pt x="210961" y="58480"/>
                  </a:lnTo>
                  <a:lnTo>
                    <a:pt x="213865" y="57517"/>
                  </a:lnTo>
                  <a:lnTo>
                    <a:pt x="213993" y="55341"/>
                  </a:lnTo>
                  <a:lnTo>
                    <a:pt x="214128" y="53024"/>
                  </a:lnTo>
                  <a:lnTo>
                    <a:pt x="216948" y="50736"/>
                  </a:lnTo>
                  <a:lnTo>
                    <a:pt x="215716" y="45628"/>
                  </a:lnTo>
                  <a:lnTo>
                    <a:pt x="217565" y="42283"/>
                  </a:lnTo>
                  <a:lnTo>
                    <a:pt x="217374" y="40844"/>
                  </a:lnTo>
                  <a:lnTo>
                    <a:pt x="217126" y="38938"/>
                  </a:lnTo>
                  <a:lnTo>
                    <a:pt x="217742" y="38583"/>
                  </a:lnTo>
                  <a:lnTo>
                    <a:pt x="219719" y="40844"/>
                  </a:lnTo>
                  <a:lnTo>
                    <a:pt x="223630" y="40844"/>
                  </a:lnTo>
                  <a:lnTo>
                    <a:pt x="224694" y="39022"/>
                  </a:lnTo>
                  <a:lnTo>
                    <a:pt x="221881" y="34799"/>
                  </a:lnTo>
                  <a:lnTo>
                    <a:pt x="218301" y="31269"/>
                  </a:lnTo>
                  <a:lnTo>
                    <a:pt x="209289" y="31453"/>
                  </a:lnTo>
                  <a:lnTo>
                    <a:pt x="203301" y="31801"/>
                  </a:lnTo>
                  <a:lnTo>
                    <a:pt x="202592" y="30221"/>
                  </a:lnTo>
                  <a:lnTo>
                    <a:pt x="200920" y="28988"/>
                  </a:lnTo>
                  <a:lnTo>
                    <a:pt x="200920" y="27139"/>
                  </a:lnTo>
                  <a:lnTo>
                    <a:pt x="199424" y="27053"/>
                  </a:lnTo>
                  <a:lnTo>
                    <a:pt x="199404" y="26352"/>
                  </a:lnTo>
                  <a:lnTo>
                    <a:pt x="199340" y="24495"/>
                  </a:lnTo>
                  <a:lnTo>
                    <a:pt x="197930" y="23532"/>
                  </a:lnTo>
                  <a:lnTo>
                    <a:pt x="197752" y="21236"/>
                  </a:lnTo>
                  <a:lnTo>
                    <a:pt x="195549" y="19917"/>
                  </a:lnTo>
                  <a:lnTo>
                    <a:pt x="195025" y="21327"/>
                  </a:lnTo>
                  <a:lnTo>
                    <a:pt x="192474" y="21236"/>
                  </a:lnTo>
                  <a:lnTo>
                    <a:pt x="189916" y="16398"/>
                  </a:lnTo>
                  <a:lnTo>
                    <a:pt x="188683" y="15603"/>
                  </a:lnTo>
                  <a:lnTo>
                    <a:pt x="181994" y="15341"/>
                  </a:lnTo>
                  <a:lnTo>
                    <a:pt x="181292" y="16658"/>
                  </a:lnTo>
                  <a:lnTo>
                    <a:pt x="181463" y="17629"/>
                  </a:lnTo>
                  <a:lnTo>
                    <a:pt x="178997" y="20273"/>
                  </a:lnTo>
                  <a:lnTo>
                    <a:pt x="177155" y="20449"/>
                  </a:lnTo>
                  <a:lnTo>
                    <a:pt x="175652" y="22823"/>
                  </a:lnTo>
                  <a:lnTo>
                    <a:pt x="169495" y="21852"/>
                  </a:lnTo>
                  <a:lnTo>
                    <a:pt x="166674" y="22739"/>
                  </a:lnTo>
                  <a:lnTo>
                    <a:pt x="163067" y="21506"/>
                  </a:lnTo>
                  <a:lnTo>
                    <a:pt x="162005" y="19741"/>
                  </a:lnTo>
                  <a:lnTo>
                    <a:pt x="158313" y="18509"/>
                  </a:lnTo>
                  <a:lnTo>
                    <a:pt x="156903" y="20096"/>
                  </a:lnTo>
                  <a:lnTo>
                    <a:pt x="151971" y="18331"/>
                  </a:lnTo>
                  <a:lnTo>
                    <a:pt x="151971" y="15425"/>
                  </a:lnTo>
                  <a:lnTo>
                    <a:pt x="149590" y="14022"/>
                  </a:lnTo>
                  <a:lnTo>
                    <a:pt x="149590" y="16312"/>
                  </a:lnTo>
                  <a:lnTo>
                    <a:pt x="141093" y="16886"/>
                  </a:lnTo>
                  <a:lnTo>
                    <a:pt x="137969" y="17099"/>
                  </a:lnTo>
                  <a:lnTo>
                    <a:pt x="117726" y="16212"/>
                  </a:lnTo>
                  <a:lnTo>
                    <a:pt x="115791" y="16128"/>
                  </a:lnTo>
                  <a:lnTo>
                    <a:pt x="113169" y="16008"/>
                  </a:lnTo>
                  <a:lnTo>
                    <a:pt x="84655" y="12556"/>
                  </a:lnTo>
                  <a:lnTo>
                    <a:pt x="79042" y="11885"/>
                  </a:lnTo>
                  <a:lnTo>
                    <a:pt x="78540" y="11821"/>
                  </a:lnTo>
                  <a:lnTo>
                    <a:pt x="62539" y="9247"/>
                  </a:lnTo>
                  <a:lnTo>
                    <a:pt x="55560" y="8121"/>
                  </a:lnTo>
                  <a:lnTo>
                    <a:pt x="54979" y="7994"/>
                  </a:lnTo>
                  <a:lnTo>
                    <a:pt x="50366" y="6974"/>
                  </a:lnTo>
                  <a:lnTo>
                    <a:pt x="36889" y="3367"/>
                  </a:lnTo>
                  <a:lnTo>
                    <a:pt x="259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8"/>
            <p:cNvSpPr/>
            <p:nvPr/>
          </p:nvSpPr>
          <p:spPr>
            <a:xfrm>
              <a:off x="1276275" y="820075"/>
              <a:ext cx="281325" cy="1162475"/>
            </a:xfrm>
            <a:custGeom>
              <a:rect b="b" l="l" r="r" t="t"/>
              <a:pathLst>
                <a:path extrusionOk="0" fill="none" h="46499" w="11253">
                  <a:moveTo>
                    <a:pt x="11252" y="0"/>
                  </a:moveTo>
                  <a:cubicBezTo>
                    <a:pt x="11252" y="0"/>
                    <a:pt x="7201" y="10051"/>
                    <a:pt x="7951" y="11100"/>
                  </a:cubicBezTo>
                  <a:cubicBezTo>
                    <a:pt x="8702" y="12149"/>
                    <a:pt x="7201" y="17400"/>
                    <a:pt x="7201" y="17400"/>
                  </a:cubicBezTo>
                  <a:lnTo>
                    <a:pt x="6452" y="19650"/>
                  </a:lnTo>
                  <a:cubicBezTo>
                    <a:pt x="6452" y="19650"/>
                    <a:pt x="8102" y="22049"/>
                    <a:pt x="7951" y="23100"/>
                  </a:cubicBezTo>
                  <a:cubicBezTo>
                    <a:pt x="7802" y="24149"/>
                    <a:pt x="5401" y="26399"/>
                    <a:pt x="5552" y="26999"/>
                  </a:cubicBezTo>
                  <a:cubicBezTo>
                    <a:pt x="5701" y="27600"/>
                    <a:pt x="2551" y="29549"/>
                    <a:pt x="2852" y="30300"/>
                  </a:cubicBezTo>
                  <a:cubicBezTo>
                    <a:pt x="3151" y="31048"/>
                    <a:pt x="3901" y="31349"/>
                    <a:pt x="3451" y="32550"/>
                  </a:cubicBezTo>
                  <a:cubicBezTo>
                    <a:pt x="3001" y="33748"/>
                    <a:pt x="1" y="46499"/>
                    <a:pt x="1" y="46499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8"/>
            <p:cNvSpPr/>
            <p:nvPr/>
          </p:nvSpPr>
          <p:spPr>
            <a:xfrm>
              <a:off x="582600" y="1045050"/>
              <a:ext cx="854975" cy="266225"/>
            </a:xfrm>
            <a:custGeom>
              <a:rect b="b" l="l" r="r" t="t"/>
              <a:pathLst>
                <a:path extrusionOk="0" fill="none" h="10649" w="34199">
                  <a:moveTo>
                    <a:pt x="1" y="152"/>
                  </a:moveTo>
                  <a:cubicBezTo>
                    <a:pt x="1" y="152"/>
                    <a:pt x="3601" y="1"/>
                    <a:pt x="4200" y="301"/>
                  </a:cubicBezTo>
                  <a:cubicBezTo>
                    <a:pt x="4801" y="600"/>
                    <a:pt x="4799" y="1801"/>
                    <a:pt x="4799" y="1801"/>
                  </a:cubicBezTo>
                  <a:cubicBezTo>
                    <a:pt x="4799" y="1801"/>
                    <a:pt x="6300" y="1201"/>
                    <a:pt x="6750" y="1502"/>
                  </a:cubicBezTo>
                  <a:cubicBezTo>
                    <a:pt x="7200" y="1801"/>
                    <a:pt x="7350" y="3600"/>
                    <a:pt x="7350" y="3600"/>
                  </a:cubicBezTo>
                  <a:cubicBezTo>
                    <a:pt x="7350" y="3600"/>
                    <a:pt x="7350" y="4801"/>
                    <a:pt x="6900" y="5400"/>
                  </a:cubicBezTo>
                  <a:cubicBezTo>
                    <a:pt x="6450" y="5998"/>
                    <a:pt x="7350" y="6750"/>
                    <a:pt x="7949" y="6900"/>
                  </a:cubicBezTo>
                  <a:cubicBezTo>
                    <a:pt x="8550" y="7049"/>
                    <a:pt x="9749" y="6300"/>
                    <a:pt x="10350" y="6450"/>
                  </a:cubicBezTo>
                  <a:cubicBezTo>
                    <a:pt x="10951" y="6599"/>
                    <a:pt x="13349" y="7800"/>
                    <a:pt x="13349" y="7800"/>
                  </a:cubicBezTo>
                  <a:lnTo>
                    <a:pt x="16050" y="8100"/>
                  </a:lnTo>
                  <a:lnTo>
                    <a:pt x="18450" y="7650"/>
                  </a:lnTo>
                  <a:lnTo>
                    <a:pt x="19800" y="8700"/>
                  </a:lnTo>
                  <a:lnTo>
                    <a:pt x="23549" y="8399"/>
                  </a:lnTo>
                  <a:cubicBezTo>
                    <a:pt x="23549" y="8399"/>
                    <a:pt x="26249" y="8399"/>
                    <a:pt x="28499" y="9150"/>
                  </a:cubicBezTo>
                  <a:cubicBezTo>
                    <a:pt x="30748" y="9900"/>
                    <a:pt x="34199" y="10649"/>
                    <a:pt x="34199" y="10649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8"/>
            <p:cNvSpPr/>
            <p:nvPr/>
          </p:nvSpPr>
          <p:spPr>
            <a:xfrm>
              <a:off x="1621275" y="846350"/>
              <a:ext cx="453750" cy="866175"/>
            </a:xfrm>
            <a:custGeom>
              <a:rect b="b" l="l" r="r" t="t"/>
              <a:pathLst>
                <a:path extrusionOk="0" fill="none" h="34647" w="18150">
                  <a:moveTo>
                    <a:pt x="1651" y="0"/>
                  </a:moveTo>
                  <a:lnTo>
                    <a:pt x="1" y="6149"/>
                  </a:lnTo>
                  <a:lnTo>
                    <a:pt x="901" y="8849"/>
                  </a:lnTo>
                  <a:lnTo>
                    <a:pt x="150" y="10199"/>
                  </a:lnTo>
                  <a:cubicBezTo>
                    <a:pt x="150" y="10199"/>
                    <a:pt x="901" y="11847"/>
                    <a:pt x="2101" y="12448"/>
                  </a:cubicBezTo>
                  <a:cubicBezTo>
                    <a:pt x="3300" y="13048"/>
                    <a:pt x="2701" y="16797"/>
                    <a:pt x="3601" y="17098"/>
                  </a:cubicBezTo>
                  <a:cubicBezTo>
                    <a:pt x="3601" y="17098"/>
                    <a:pt x="6151" y="16648"/>
                    <a:pt x="6151" y="17098"/>
                  </a:cubicBezTo>
                  <a:cubicBezTo>
                    <a:pt x="6151" y="17548"/>
                    <a:pt x="3901" y="21147"/>
                    <a:pt x="3901" y="21147"/>
                  </a:cubicBezTo>
                  <a:cubicBezTo>
                    <a:pt x="3901" y="21147"/>
                    <a:pt x="3901" y="22348"/>
                    <a:pt x="3451" y="22947"/>
                  </a:cubicBezTo>
                  <a:cubicBezTo>
                    <a:pt x="3001" y="23545"/>
                    <a:pt x="3601" y="23696"/>
                    <a:pt x="4051" y="23997"/>
                  </a:cubicBezTo>
                  <a:cubicBezTo>
                    <a:pt x="4501" y="24295"/>
                    <a:pt x="6601" y="23397"/>
                    <a:pt x="6452" y="24297"/>
                  </a:cubicBezTo>
                  <a:cubicBezTo>
                    <a:pt x="6300" y="25197"/>
                    <a:pt x="6750" y="26848"/>
                    <a:pt x="6750" y="26848"/>
                  </a:cubicBezTo>
                  <a:lnTo>
                    <a:pt x="8102" y="29547"/>
                  </a:lnTo>
                  <a:lnTo>
                    <a:pt x="7501" y="31196"/>
                  </a:lnTo>
                  <a:cubicBezTo>
                    <a:pt x="7501" y="31196"/>
                    <a:pt x="8552" y="31347"/>
                    <a:pt x="8552" y="31797"/>
                  </a:cubicBezTo>
                  <a:cubicBezTo>
                    <a:pt x="8552" y="32247"/>
                    <a:pt x="8401" y="32697"/>
                    <a:pt x="9002" y="33147"/>
                  </a:cubicBezTo>
                  <a:cubicBezTo>
                    <a:pt x="9601" y="33597"/>
                    <a:pt x="10951" y="33747"/>
                    <a:pt x="10951" y="33747"/>
                  </a:cubicBezTo>
                  <a:cubicBezTo>
                    <a:pt x="10951" y="33747"/>
                    <a:pt x="13201" y="33747"/>
                    <a:pt x="13801" y="33896"/>
                  </a:cubicBezTo>
                  <a:cubicBezTo>
                    <a:pt x="14402" y="34045"/>
                    <a:pt x="15601" y="33896"/>
                    <a:pt x="15601" y="33896"/>
                  </a:cubicBezTo>
                  <a:cubicBezTo>
                    <a:pt x="15601" y="33896"/>
                    <a:pt x="16799" y="32546"/>
                    <a:pt x="17249" y="32996"/>
                  </a:cubicBezTo>
                  <a:cubicBezTo>
                    <a:pt x="17699" y="33446"/>
                    <a:pt x="18149" y="34647"/>
                    <a:pt x="18149" y="34647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353850" y="1731275"/>
              <a:ext cx="1653675" cy="393750"/>
            </a:xfrm>
            <a:custGeom>
              <a:rect b="b" l="l" r="r" t="t"/>
              <a:pathLst>
                <a:path extrusionOk="0" fill="none" h="15750" w="66147">
                  <a:moveTo>
                    <a:pt x="0" y="0"/>
                  </a:moveTo>
                  <a:cubicBezTo>
                    <a:pt x="0" y="0"/>
                    <a:pt x="47247" y="14399"/>
                    <a:pt x="66146" y="15749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8"/>
            <p:cNvSpPr/>
            <p:nvPr/>
          </p:nvSpPr>
          <p:spPr>
            <a:xfrm>
              <a:off x="2877475" y="1030075"/>
              <a:ext cx="120000" cy="1387425"/>
            </a:xfrm>
            <a:custGeom>
              <a:rect b="b" l="l" r="r" t="t"/>
              <a:pathLst>
                <a:path extrusionOk="0" fill="none" h="55497" w="4800">
                  <a:moveTo>
                    <a:pt x="4799" y="0"/>
                  </a:moveTo>
                  <a:cubicBezTo>
                    <a:pt x="4799" y="0"/>
                    <a:pt x="299" y="47098"/>
                    <a:pt x="1" y="55497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1482975" y="1633800"/>
              <a:ext cx="1651475" cy="1482250"/>
            </a:xfrm>
            <a:custGeom>
              <a:rect b="b" l="l" r="r" t="t"/>
              <a:pathLst>
                <a:path extrusionOk="0" fill="none" h="59290" w="66059">
                  <a:moveTo>
                    <a:pt x="58180" y="3300"/>
                  </a:moveTo>
                  <a:cubicBezTo>
                    <a:pt x="56230" y="4050"/>
                    <a:pt x="42130" y="2099"/>
                    <a:pt x="39731" y="2099"/>
                  </a:cubicBezTo>
                  <a:cubicBezTo>
                    <a:pt x="37332" y="2099"/>
                    <a:pt x="24282" y="1"/>
                    <a:pt x="24282" y="1"/>
                  </a:cubicBezTo>
                  <a:cubicBezTo>
                    <a:pt x="23681" y="4500"/>
                    <a:pt x="19482" y="26549"/>
                    <a:pt x="19482" y="26549"/>
                  </a:cubicBezTo>
                  <a:cubicBezTo>
                    <a:pt x="19482" y="26549"/>
                    <a:pt x="50417" y="31810"/>
                    <a:pt x="65953" y="32022"/>
                  </a:cubicBezTo>
                  <a:cubicBezTo>
                    <a:pt x="65953" y="32022"/>
                    <a:pt x="66059" y="56542"/>
                    <a:pt x="64791" y="59290"/>
                  </a:cubicBezTo>
                  <a:cubicBezTo>
                    <a:pt x="64791" y="59290"/>
                    <a:pt x="8140" y="54852"/>
                    <a:pt x="0" y="51257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2827228" y="2093389"/>
              <a:ext cx="948700" cy="52525"/>
            </a:xfrm>
            <a:custGeom>
              <a:rect b="b" l="l" r="r" t="t"/>
              <a:pathLst>
                <a:path extrusionOk="0" fill="none" h="2101" w="37948">
                  <a:moveTo>
                    <a:pt x="0" y="0"/>
                  </a:moveTo>
                  <a:cubicBezTo>
                    <a:pt x="0" y="0"/>
                    <a:pt x="27298" y="2101"/>
                    <a:pt x="37948" y="90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3743675" y="1075075"/>
              <a:ext cx="581200" cy="3329825"/>
            </a:xfrm>
            <a:custGeom>
              <a:rect b="b" l="l" r="r" t="t"/>
              <a:pathLst>
                <a:path extrusionOk="0" fill="none" h="133193" w="23248">
                  <a:moveTo>
                    <a:pt x="150" y="0"/>
                  </a:moveTo>
                  <a:cubicBezTo>
                    <a:pt x="150" y="0"/>
                    <a:pt x="1199" y="2250"/>
                    <a:pt x="900" y="3001"/>
                  </a:cubicBezTo>
                  <a:cubicBezTo>
                    <a:pt x="600" y="3749"/>
                    <a:pt x="1" y="7050"/>
                    <a:pt x="1199" y="8100"/>
                  </a:cubicBezTo>
                  <a:cubicBezTo>
                    <a:pt x="2400" y="9149"/>
                    <a:pt x="2549" y="11100"/>
                    <a:pt x="2700" y="12299"/>
                  </a:cubicBezTo>
                  <a:cubicBezTo>
                    <a:pt x="2850" y="13499"/>
                    <a:pt x="2400" y="15600"/>
                    <a:pt x="2700" y="16500"/>
                  </a:cubicBezTo>
                  <a:cubicBezTo>
                    <a:pt x="3001" y="17400"/>
                    <a:pt x="4200" y="20100"/>
                    <a:pt x="4200" y="21000"/>
                  </a:cubicBezTo>
                  <a:cubicBezTo>
                    <a:pt x="4200" y="21900"/>
                    <a:pt x="2549" y="24299"/>
                    <a:pt x="2549" y="24299"/>
                  </a:cubicBezTo>
                  <a:lnTo>
                    <a:pt x="4050" y="25199"/>
                  </a:lnTo>
                  <a:cubicBezTo>
                    <a:pt x="4050" y="25199"/>
                    <a:pt x="4950" y="35998"/>
                    <a:pt x="4799" y="37497"/>
                  </a:cubicBezTo>
                  <a:cubicBezTo>
                    <a:pt x="4650" y="38999"/>
                    <a:pt x="3899" y="41547"/>
                    <a:pt x="4500" y="42748"/>
                  </a:cubicBezTo>
                  <a:cubicBezTo>
                    <a:pt x="5100" y="43946"/>
                    <a:pt x="4650" y="46497"/>
                    <a:pt x="5249" y="47397"/>
                  </a:cubicBezTo>
                  <a:cubicBezTo>
                    <a:pt x="5850" y="48297"/>
                    <a:pt x="6900" y="50696"/>
                    <a:pt x="7200" y="51598"/>
                  </a:cubicBezTo>
                  <a:cubicBezTo>
                    <a:pt x="7501" y="52498"/>
                    <a:pt x="6750" y="56846"/>
                    <a:pt x="8100" y="58047"/>
                  </a:cubicBezTo>
                  <a:cubicBezTo>
                    <a:pt x="9450" y="59247"/>
                    <a:pt x="10199" y="61197"/>
                    <a:pt x="10651" y="61497"/>
                  </a:cubicBezTo>
                  <a:cubicBezTo>
                    <a:pt x="11100" y="61796"/>
                    <a:pt x="10949" y="62997"/>
                    <a:pt x="12449" y="62847"/>
                  </a:cubicBezTo>
                  <a:cubicBezTo>
                    <a:pt x="13948" y="62696"/>
                    <a:pt x="14248" y="62847"/>
                    <a:pt x="13500" y="63447"/>
                  </a:cubicBezTo>
                  <a:cubicBezTo>
                    <a:pt x="12749" y="64046"/>
                    <a:pt x="11099" y="64496"/>
                    <a:pt x="11549" y="64946"/>
                  </a:cubicBezTo>
                  <a:cubicBezTo>
                    <a:pt x="11999" y="65396"/>
                    <a:pt x="11999" y="65097"/>
                    <a:pt x="12598" y="65696"/>
                  </a:cubicBezTo>
                  <a:cubicBezTo>
                    <a:pt x="13199" y="66296"/>
                    <a:pt x="13500" y="67646"/>
                    <a:pt x="13500" y="67646"/>
                  </a:cubicBezTo>
                  <a:cubicBezTo>
                    <a:pt x="14248" y="67646"/>
                    <a:pt x="14999" y="68396"/>
                    <a:pt x="14999" y="68396"/>
                  </a:cubicBezTo>
                  <a:cubicBezTo>
                    <a:pt x="14999" y="68396"/>
                    <a:pt x="14549" y="72896"/>
                    <a:pt x="14848" y="73647"/>
                  </a:cubicBezTo>
                  <a:cubicBezTo>
                    <a:pt x="15148" y="74395"/>
                    <a:pt x="14848" y="81595"/>
                    <a:pt x="15298" y="82196"/>
                  </a:cubicBezTo>
                  <a:cubicBezTo>
                    <a:pt x="15748" y="82795"/>
                    <a:pt x="14698" y="85645"/>
                    <a:pt x="15449" y="86845"/>
                  </a:cubicBezTo>
                  <a:cubicBezTo>
                    <a:pt x="16198" y="88046"/>
                    <a:pt x="15899" y="91944"/>
                    <a:pt x="15899" y="91944"/>
                  </a:cubicBezTo>
                  <a:cubicBezTo>
                    <a:pt x="16948" y="93595"/>
                    <a:pt x="15899" y="100643"/>
                    <a:pt x="16648" y="103194"/>
                  </a:cubicBezTo>
                  <a:cubicBezTo>
                    <a:pt x="17398" y="105744"/>
                    <a:pt x="16498" y="105593"/>
                    <a:pt x="16498" y="105593"/>
                  </a:cubicBezTo>
                  <a:lnTo>
                    <a:pt x="18898" y="105894"/>
                  </a:lnTo>
                  <a:cubicBezTo>
                    <a:pt x="18898" y="105894"/>
                    <a:pt x="18599" y="114142"/>
                    <a:pt x="19799" y="116094"/>
                  </a:cubicBezTo>
                  <a:cubicBezTo>
                    <a:pt x="21000" y="118043"/>
                    <a:pt x="21149" y="118343"/>
                    <a:pt x="21299" y="119243"/>
                  </a:cubicBezTo>
                  <a:cubicBezTo>
                    <a:pt x="21448" y="120143"/>
                    <a:pt x="22348" y="120743"/>
                    <a:pt x="22649" y="121493"/>
                  </a:cubicBezTo>
                  <a:cubicBezTo>
                    <a:pt x="22949" y="122244"/>
                    <a:pt x="23248" y="124193"/>
                    <a:pt x="22649" y="124942"/>
                  </a:cubicBezTo>
                  <a:cubicBezTo>
                    <a:pt x="22049" y="125692"/>
                    <a:pt x="20998" y="127042"/>
                    <a:pt x="21448" y="127793"/>
                  </a:cubicBezTo>
                  <a:cubicBezTo>
                    <a:pt x="21898" y="128543"/>
                    <a:pt x="22499" y="130192"/>
                    <a:pt x="21898" y="130791"/>
                  </a:cubicBezTo>
                  <a:cubicBezTo>
                    <a:pt x="21299" y="131393"/>
                    <a:pt x="21448" y="133193"/>
                    <a:pt x="21448" y="133193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4272400" y="1210050"/>
              <a:ext cx="648700" cy="3048600"/>
            </a:xfrm>
            <a:custGeom>
              <a:rect b="b" l="l" r="r" t="t"/>
              <a:pathLst>
                <a:path extrusionOk="0" fill="none" h="121944" w="25948">
                  <a:moveTo>
                    <a:pt x="14399" y="1"/>
                  </a:moveTo>
                  <a:cubicBezTo>
                    <a:pt x="14399" y="1"/>
                    <a:pt x="4349" y="7501"/>
                    <a:pt x="3600" y="8401"/>
                  </a:cubicBezTo>
                  <a:cubicBezTo>
                    <a:pt x="2850" y="9301"/>
                    <a:pt x="3600" y="11850"/>
                    <a:pt x="3600" y="11850"/>
                  </a:cubicBezTo>
                  <a:cubicBezTo>
                    <a:pt x="3600" y="11850"/>
                    <a:pt x="0" y="15899"/>
                    <a:pt x="299" y="16951"/>
                  </a:cubicBezTo>
                  <a:cubicBezTo>
                    <a:pt x="600" y="18000"/>
                    <a:pt x="900" y="18599"/>
                    <a:pt x="900" y="20100"/>
                  </a:cubicBezTo>
                  <a:cubicBezTo>
                    <a:pt x="900" y="21600"/>
                    <a:pt x="900" y="23400"/>
                    <a:pt x="2099" y="23850"/>
                  </a:cubicBezTo>
                  <a:cubicBezTo>
                    <a:pt x="3300" y="24299"/>
                    <a:pt x="4799" y="24449"/>
                    <a:pt x="5999" y="25648"/>
                  </a:cubicBezTo>
                  <a:cubicBezTo>
                    <a:pt x="7200" y="26846"/>
                    <a:pt x="7049" y="27447"/>
                    <a:pt x="8249" y="28049"/>
                  </a:cubicBezTo>
                  <a:cubicBezTo>
                    <a:pt x="9450" y="28650"/>
                    <a:pt x="9450" y="30599"/>
                    <a:pt x="9450" y="31198"/>
                  </a:cubicBezTo>
                  <a:cubicBezTo>
                    <a:pt x="9450" y="31798"/>
                    <a:pt x="10499" y="33448"/>
                    <a:pt x="10499" y="33448"/>
                  </a:cubicBezTo>
                  <a:lnTo>
                    <a:pt x="10199" y="35246"/>
                  </a:lnTo>
                  <a:lnTo>
                    <a:pt x="10648" y="36899"/>
                  </a:lnTo>
                  <a:lnTo>
                    <a:pt x="12148" y="36899"/>
                  </a:lnTo>
                  <a:lnTo>
                    <a:pt x="14099" y="38549"/>
                  </a:lnTo>
                  <a:cubicBezTo>
                    <a:pt x="14099" y="38549"/>
                    <a:pt x="14999" y="39298"/>
                    <a:pt x="15298" y="40198"/>
                  </a:cubicBezTo>
                  <a:cubicBezTo>
                    <a:pt x="15598" y="41098"/>
                    <a:pt x="16349" y="42298"/>
                    <a:pt x="15449" y="43049"/>
                  </a:cubicBezTo>
                  <a:cubicBezTo>
                    <a:pt x="14549" y="43798"/>
                    <a:pt x="16498" y="44098"/>
                    <a:pt x="14549" y="45148"/>
                  </a:cubicBezTo>
                  <a:cubicBezTo>
                    <a:pt x="12598" y="46199"/>
                    <a:pt x="11998" y="45598"/>
                    <a:pt x="11849" y="46199"/>
                  </a:cubicBezTo>
                  <a:cubicBezTo>
                    <a:pt x="11700" y="46798"/>
                    <a:pt x="11849" y="49498"/>
                    <a:pt x="11849" y="49498"/>
                  </a:cubicBezTo>
                  <a:lnTo>
                    <a:pt x="9749" y="51296"/>
                  </a:lnTo>
                  <a:cubicBezTo>
                    <a:pt x="9749" y="51296"/>
                    <a:pt x="8699" y="56397"/>
                    <a:pt x="10199" y="57446"/>
                  </a:cubicBezTo>
                  <a:cubicBezTo>
                    <a:pt x="11698" y="58496"/>
                    <a:pt x="14549" y="59396"/>
                    <a:pt x="15148" y="60596"/>
                  </a:cubicBezTo>
                  <a:cubicBezTo>
                    <a:pt x="15749" y="61797"/>
                    <a:pt x="15748" y="64196"/>
                    <a:pt x="16648" y="65096"/>
                  </a:cubicBezTo>
                  <a:cubicBezTo>
                    <a:pt x="17547" y="65996"/>
                    <a:pt x="17699" y="67796"/>
                    <a:pt x="17699" y="67796"/>
                  </a:cubicBezTo>
                  <a:cubicBezTo>
                    <a:pt x="17699" y="67796"/>
                    <a:pt x="18748" y="69745"/>
                    <a:pt x="20249" y="69896"/>
                  </a:cubicBezTo>
                  <a:cubicBezTo>
                    <a:pt x="21748" y="70046"/>
                    <a:pt x="22047" y="71396"/>
                    <a:pt x="22047" y="71995"/>
                  </a:cubicBezTo>
                  <a:cubicBezTo>
                    <a:pt x="22047" y="72596"/>
                    <a:pt x="19949" y="73345"/>
                    <a:pt x="21597" y="74245"/>
                  </a:cubicBezTo>
                  <a:cubicBezTo>
                    <a:pt x="23248" y="75145"/>
                    <a:pt x="23847" y="75746"/>
                    <a:pt x="23847" y="75746"/>
                  </a:cubicBezTo>
                  <a:lnTo>
                    <a:pt x="23998" y="77096"/>
                  </a:lnTo>
                  <a:lnTo>
                    <a:pt x="23098" y="78295"/>
                  </a:lnTo>
                  <a:cubicBezTo>
                    <a:pt x="23098" y="78295"/>
                    <a:pt x="20399" y="78446"/>
                    <a:pt x="20849" y="79195"/>
                  </a:cubicBezTo>
                  <a:cubicBezTo>
                    <a:pt x="21125" y="79654"/>
                    <a:pt x="21481" y="80060"/>
                    <a:pt x="21898" y="80395"/>
                  </a:cubicBezTo>
                  <a:lnTo>
                    <a:pt x="22047" y="82794"/>
                  </a:lnTo>
                  <a:cubicBezTo>
                    <a:pt x="22047" y="82794"/>
                    <a:pt x="22047" y="83095"/>
                    <a:pt x="21898" y="83845"/>
                  </a:cubicBezTo>
                  <a:cubicBezTo>
                    <a:pt x="21748" y="84594"/>
                    <a:pt x="20399" y="85195"/>
                    <a:pt x="20098" y="85795"/>
                  </a:cubicBezTo>
                  <a:cubicBezTo>
                    <a:pt x="19799" y="86394"/>
                    <a:pt x="19349" y="89395"/>
                    <a:pt x="18748" y="89994"/>
                  </a:cubicBezTo>
                  <a:cubicBezTo>
                    <a:pt x="18149" y="90595"/>
                    <a:pt x="18449" y="90894"/>
                    <a:pt x="17699" y="91495"/>
                  </a:cubicBezTo>
                  <a:cubicBezTo>
                    <a:pt x="16948" y="92094"/>
                    <a:pt x="15148" y="94645"/>
                    <a:pt x="15749" y="95244"/>
                  </a:cubicBezTo>
                  <a:cubicBezTo>
                    <a:pt x="16349" y="95844"/>
                    <a:pt x="14698" y="96744"/>
                    <a:pt x="14698" y="96744"/>
                  </a:cubicBezTo>
                  <a:cubicBezTo>
                    <a:pt x="14698" y="96744"/>
                    <a:pt x="13050" y="97643"/>
                    <a:pt x="14248" y="99744"/>
                  </a:cubicBezTo>
                  <a:cubicBezTo>
                    <a:pt x="15449" y="101844"/>
                    <a:pt x="13798" y="103194"/>
                    <a:pt x="14549" y="103794"/>
                  </a:cubicBezTo>
                  <a:cubicBezTo>
                    <a:pt x="15299" y="104393"/>
                    <a:pt x="15299" y="105293"/>
                    <a:pt x="15299" y="105293"/>
                  </a:cubicBezTo>
                  <a:lnTo>
                    <a:pt x="16498" y="107393"/>
                  </a:lnTo>
                  <a:cubicBezTo>
                    <a:pt x="16498" y="107393"/>
                    <a:pt x="14973" y="108310"/>
                    <a:pt x="15299" y="108743"/>
                  </a:cubicBezTo>
                  <a:cubicBezTo>
                    <a:pt x="15299" y="108743"/>
                    <a:pt x="12749" y="113994"/>
                    <a:pt x="13348" y="115794"/>
                  </a:cubicBezTo>
                  <a:cubicBezTo>
                    <a:pt x="13950" y="117594"/>
                    <a:pt x="14698" y="117743"/>
                    <a:pt x="14698" y="117743"/>
                  </a:cubicBezTo>
                  <a:lnTo>
                    <a:pt x="22949" y="116244"/>
                  </a:lnTo>
                  <a:lnTo>
                    <a:pt x="23849" y="118794"/>
                  </a:lnTo>
                  <a:cubicBezTo>
                    <a:pt x="23849" y="118794"/>
                    <a:pt x="23548" y="120745"/>
                    <a:pt x="24448" y="121193"/>
                  </a:cubicBezTo>
                  <a:lnTo>
                    <a:pt x="25948" y="121944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747575" y="1892500"/>
              <a:ext cx="592500" cy="1346200"/>
            </a:xfrm>
            <a:custGeom>
              <a:rect b="b" l="l" r="r" t="t"/>
              <a:pathLst>
                <a:path extrusionOk="0" fill="none" h="53848" w="23700">
                  <a:moveTo>
                    <a:pt x="23699" y="53848"/>
                  </a:moveTo>
                  <a:cubicBezTo>
                    <a:pt x="22049" y="52348"/>
                    <a:pt x="2101" y="21300"/>
                    <a:pt x="1051" y="20701"/>
                  </a:cubicBezTo>
                  <a:cubicBezTo>
                    <a:pt x="0" y="20100"/>
                    <a:pt x="6150" y="0"/>
                    <a:pt x="6150" y="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1222175" y="2080000"/>
              <a:ext cx="410375" cy="1540775"/>
            </a:xfrm>
            <a:custGeom>
              <a:rect b="b" l="l" r="r" t="t"/>
              <a:pathLst>
                <a:path extrusionOk="0" fill="none" h="61631" w="16415">
                  <a:moveTo>
                    <a:pt x="16415" y="0"/>
                  </a:moveTo>
                  <a:cubicBezTo>
                    <a:pt x="16415" y="0"/>
                    <a:pt x="9516" y="38847"/>
                    <a:pt x="8765" y="40048"/>
                  </a:cubicBezTo>
                  <a:cubicBezTo>
                    <a:pt x="8016" y="41249"/>
                    <a:pt x="7565" y="40197"/>
                    <a:pt x="7565" y="40197"/>
                  </a:cubicBezTo>
                  <a:lnTo>
                    <a:pt x="5615" y="38698"/>
                  </a:lnTo>
                  <a:cubicBezTo>
                    <a:pt x="4865" y="39598"/>
                    <a:pt x="4938" y="41126"/>
                    <a:pt x="5043" y="41866"/>
                  </a:cubicBezTo>
                  <a:cubicBezTo>
                    <a:pt x="5149" y="42606"/>
                    <a:pt x="5466" y="44296"/>
                    <a:pt x="5466" y="44719"/>
                  </a:cubicBezTo>
                  <a:cubicBezTo>
                    <a:pt x="5466" y="45142"/>
                    <a:pt x="3774" y="47149"/>
                    <a:pt x="4198" y="47468"/>
                  </a:cubicBezTo>
                  <a:cubicBezTo>
                    <a:pt x="4621" y="47785"/>
                    <a:pt x="4938" y="48842"/>
                    <a:pt x="5149" y="49264"/>
                  </a:cubicBezTo>
                  <a:lnTo>
                    <a:pt x="6206" y="51377"/>
                  </a:lnTo>
                  <a:cubicBezTo>
                    <a:pt x="6523" y="52011"/>
                    <a:pt x="6206" y="52962"/>
                    <a:pt x="5360" y="52751"/>
                  </a:cubicBezTo>
                  <a:cubicBezTo>
                    <a:pt x="4515" y="52540"/>
                    <a:pt x="3774" y="53174"/>
                    <a:pt x="3774" y="53174"/>
                  </a:cubicBezTo>
                  <a:cubicBezTo>
                    <a:pt x="3774" y="53174"/>
                    <a:pt x="2611" y="55923"/>
                    <a:pt x="3034" y="56557"/>
                  </a:cubicBezTo>
                  <a:cubicBezTo>
                    <a:pt x="3458" y="57191"/>
                    <a:pt x="2400" y="57191"/>
                    <a:pt x="2400" y="57930"/>
                  </a:cubicBezTo>
                  <a:cubicBezTo>
                    <a:pt x="2400" y="58670"/>
                    <a:pt x="1449" y="59515"/>
                    <a:pt x="2083" y="59834"/>
                  </a:cubicBezTo>
                  <a:cubicBezTo>
                    <a:pt x="2717" y="60151"/>
                    <a:pt x="4198" y="60257"/>
                    <a:pt x="3351" y="60785"/>
                  </a:cubicBezTo>
                  <a:cubicBezTo>
                    <a:pt x="2506" y="61313"/>
                    <a:pt x="1872" y="61630"/>
                    <a:pt x="1238" y="61630"/>
                  </a:cubicBezTo>
                  <a:cubicBezTo>
                    <a:pt x="604" y="61630"/>
                    <a:pt x="1" y="60933"/>
                    <a:pt x="1" y="60933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2011500" y="2339225"/>
              <a:ext cx="224550" cy="1685800"/>
            </a:xfrm>
            <a:custGeom>
              <a:rect b="b" l="l" r="r" t="t"/>
              <a:pathLst>
                <a:path extrusionOk="0" fill="none" h="67432" w="8982">
                  <a:moveTo>
                    <a:pt x="8982" y="1"/>
                  </a:moveTo>
                  <a:cubicBezTo>
                    <a:pt x="8982" y="1"/>
                    <a:pt x="1" y="64684"/>
                    <a:pt x="844" y="67431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2928350" y="3118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2369025" y="3100175"/>
              <a:ext cx="609525" cy="858800"/>
            </a:xfrm>
            <a:custGeom>
              <a:rect b="b" l="l" r="r" t="t"/>
              <a:pathLst>
                <a:path extrusionOk="0" fill="none" h="34352" w="24381">
                  <a:moveTo>
                    <a:pt x="24064" y="1"/>
                  </a:moveTo>
                  <a:cubicBezTo>
                    <a:pt x="24381" y="1"/>
                    <a:pt x="23747" y="4335"/>
                    <a:pt x="23747" y="4335"/>
                  </a:cubicBezTo>
                  <a:cubicBezTo>
                    <a:pt x="23113" y="4863"/>
                    <a:pt x="22056" y="31391"/>
                    <a:pt x="21845" y="34352"/>
                  </a:cubicBezTo>
                  <a:cubicBezTo>
                    <a:pt x="21845" y="34352"/>
                    <a:pt x="1762" y="33084"/>
                    <a:pt x="1022" y="33084"/>
                  </a:cubicBezTo>
                  <a:cubicBezTo>
                    <a:pt x="283" y="33084"/>
                    <a:pt x="0" y="33858"/>
                    <a:pt x="0" y="33858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3102725" y="3116025"/>
              <a:ext cx="1023450" cy="43700"/>
            </a:xfrm>
            <a:custGeom>
              <a:rect b="b" l="l" r="r" t="t"/>
              <a:pathLst>
                <a:path extrusionOk="0" fill="none" h="1748" w="40938">
                  <a:moveTo>
                    <a:pt x="1" y="1"/>
                  </a:moveTo>
                  <a:cubicBezTo>
                    <a:pt x="1" y="1"/>
                    <a:pt x="34206" y="1748"/>
                    <a:pt x="40938" y="556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2962700" y="3208525"/>
              <a:ext cx="1193500" cy="506425"/>
            </a:xfrm>
            <a:custGeom>
              <a:rect b="b" l="l" r="r" t="t"/>
              <a:pathLst>
                <a:path extrusionOk="0" fill="none" h="20257" w="47740">
                  <a:moveTo>
                    <a:pt x="0" y="1"/>
                  </a:moveTo>
                  <a:cubicBezTo>
                    <a:pt x="0" y="1"/>
                    <a:pt x="14902" y="423"/>
                    <a:pt x="15960" y="529"/>
                  </a:cubicBezTo>
                  <a:lnTo>
                    <a:pt x="16489" y="13740"/>
                  </a:lnTo>
                  <a:lnTo>
                    <a:pt x="17862" y="14904"/>
                  </a:lnTo>
                  <a:lnTo>
                    <a:pt x="20081" y="14480"/>
                  </a:lnTo>
                  <a:lnTo>
                    <a:pt x="21032" y="15750"/>
                  </a:lnTo>
                  <a:lnTo>
                    <a:pt x="23570" y="16912"/>
                  </a:lnTo>
                  <a:lnTo>
                    <a:pt x="25261" y="16912"/>
                  </a:lnTo>
                  <a:lnTo>
                    <a:pt x="26742" y="16595"/>
                  </a:lnTo>
                  <a:lnTo>
                    <a:pt x="28432" y="17757"/>
                  </a:lnTo>
                  <a:lnTo>
                    <a:pt x="28432" y="18497"/>
                  </a:lnTo>
                  <a:lnTo>
                    <a:pt x="30968" y="18074"/>
                  </a:lnTo>
                  <a:lnTo>
                    <a:pt x="32342" y="18603"/>
                  </a:lnTo>
                  <a:lnTo>
                    <a:pt x="33400" y="18497"/>
                  </a:lnTo>
                  <a:lnTo>
                    <a:pt x="34879" y="18286"/>
                  </a:lnTo>
                  <a:lnTo>
                    <a:pt x="36253" y="18603"/>
                  </a:lnTo>
                  <a:lnTo>
                    <a:pt x="37415" y="19342"/>
                  </a:lnTo>
                  <a:lnTo>
                    <a:pt x="39213" y="18708"/>
                  </a:lnTo>
                  <a:lnTo>
                    <a:pt x="41855" y="18708"/>
                  </a:lnTo>
                  <a:lnTo>
                    <a:pt x="43334" y="17863"/>
                  </a:lnTo>
                  <a:lnTo>
                    <a:pt x="44391" y="18286"/>
                  </a:lnTo>
                  <a:cubicBezTo>
                    <a:pt x="44391" y="18286"/>
                    <a:pt x="46752" y="20113"/>
                    <a:pt x="47739" y="20257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3126500" y="2611350"/>
              <a:ext cx="883400" cy="39250"/>
            </a:xfrm>
            <a:custGeom>
              <a:rect b="b" l="l" r="r" t="t"/>
              <a:pathLst>
                <a:path extrusionOk="0" fill="none" h="1570" w="35336">
                  <a:moveTo>
                    <a:pt x="1" y="1"/>
                  </a:moveTo>
                  <a:cubicBezTo>
                    <a:pt x="1" y="1"/>
                    <a:pt x="21631" y="1569"/>
                    <a:pt x="35336" y="46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3937700" y="2484525"/>
              <a:ext cx="578425" cy="37050"/>
            </a:xfrm>
            <a:custGeom>
              <a:rect b="b" l="l" r="r" t="t"/>
              <a:pathLst>
                <a:path extrusionOk="0" fill="none" h="1482" w="23137">
                  <a:moveTo>
                    <a:pt x="0" y="1270"/>
                  </a:moveTo>
                  <a:cubicBezTo>
                    <a:pt x="0" y="1270"/>
                    <a:pt x="1796" y="1481"/>
                    <a:pt x="4651" y="1481"/>
                  </a:cubicBezTo>
                  <a:cubicBezTo>
                    <a:pt x="7504" y="1481"/>
                    <a:pt x="18285" y="0"/>
                    <a:pt x="19342" y="0"/>
                  </a:cubicBezTo>
                  <a:cubicBezTo>
                    <a:pt x="20400" y="0"/>
                    <a:pt x="21457" y="317"/>
                    <a:pt x="21457" y="317"/>
                  </a:cubicBezTo>
                  <a:lnTo>
                    <a:pt x="23137" y="317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8"/>
            <p:cNvSpPr/>
            <p:nvPr/>
          </p:nvSpPr>
          <p:spPr>
            <a:xfrm>
              <a:off x="3863650" y="1990000"/>
              <a:ext cx="645000" cy="37450"/>
            </a:xfrm>
            <a:custGeom>
              <a:rect b="b" l="l" r="r" t="t"/>
              <a:pathLst>
                <a:path extrusionOk="0" fill="none" h="1498" w="25800">
                  <a:moveTo>
                    <a:pt x="0" y="900"/>
                  </a:moveTo>
                  <a:cubicBezTo>
                    <a:pt x="0" y="900"/>
                    <a:pt x="5500" y="440"/>
                    <a:pt x="7508" y="970"/>
                  </a:cubicBezTo>
                  <a:cubicBezTo>
                    <a:pt x="9515" y="1498"/>
                    <a:pt x="17866" y="758"/>
                    <a:pt x="19451" y="653"/>
                  </a:cubicBezTo>
                  <a:cubicBezTo>
                    <a:pt x="21036" y="547"/>
                    <a:pt x="25800" y="0"/>
                    <a:pt x="25800" y="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8"/>
            <p:cNvSpPr/>
            <p:nvPr/>
          </p:nvSpPr>
          <p:spPr>
            <a:xfrm>
              <a:off x="4357825" y="1409125"/>
              <a:ext cx="694950" cy="1694625"/>
            </a:xfrm>
            <a:custGeom>
              <a:rect b="b" l="l" r="r" t="t"/>
              <a:pathLst>
                <a:path extrusionOk="0" fill="none" h="67785" w="27798">
                  <a:moveTo>
                    <a:pt x="1" y="1797"/>
                  </a:moveTo>
                  <a:cubicBezTo>
                    <a:pt x="1" y="1797"/>
                    <a:pt x="3065" y="1057"/>
                    <a:pt x="3699" y="1057"/>
                  </a:cubicBezTo>
                  <a:cubicBezTo>
                    <a:pt x="4335" y="1057"/>
                    <a:pt x="4124" y="1"/>
                    <a:pt x="4969" y="106"/>
                  </a:cubicBezTo>
                  <a:cubicBezTo>
                    <a:pt x="5814" y="212"/>
                    <a:pt x="6342" y="952"/>
                    <a:pt x="6554" y="1586"/>
                  </a:cubicBezTo>
                  <a:cubicBezTo>
                    <a:pt x="6765" y="2220"/>
                    <a:pt x="9407" y="2220"/>
                    <a:pt x="9407" y="2220"/>
                  </a:cubicBezTo>
                  <a:cubicBezTo>
                    <a:pt x="9407" y="2220"/>
                    <a:pt x="11099" y="2325"/>
                    <a:pt x="14163" y="3701"/>
                  </a:cubicBezTo>
                  <a:cubicBezTo>
                    <a:pt x="17227" y="5074"/>
                    <a:pt x="19026" y="5286"/>
                    <a:pt x="19026" y="5286"/>
                  </a:cubicBezTo>
                  <a:lnTo>
                    <a:pt x="19237" y="6342"/>
                  </a:lnTo>
                  <a:lnTo>
                    <a:pt x="21033" y="7505"/>
                  </a:lnTo>
                  <a:lnTo>
                    <a:pt x="22195" y="9937"/>
                  </a:lnTo>
                  <a:lnTo>
                    <a:pt x="23154" y="11676"/>
                  </a:lnTo>
                  <a:lnTo>
                    <a:pt x="23239" y="15269"/>
                  </a:lnTo>
                  <a:lnTo>
                    <a:pt x="23154" y="22627"/>
                  </a:lnTo>
                  <a:lnTo>
                    <a:pt x="22554" y="27076"/>
                  </a:lnTo>
                  <a:cubicBezTo>
                    <a:pt x="22554" y="27076"/>
                    <a:pt x="22970" y="28406"/>
                    <a:pt x="23146" y="29067"/>
                  </a:cubicBezTo>
                  <a:cubicBezTo>
                    <a:pt x="23146" y="29067"/>
                    <a:pt x="23041" y="29595"/>
                    <a:pt x="23252" y="30546"/>
                  </a:cubicBezTo>
                  <a:cubicBezTo>
                    <a:pt x="23463" y="31499"/>
                    <a:pt x="23888" y="31180"/>
                    <a:pt x="25473" y="31814"/>
                  </a:cubicBezTo>
                  <a:cubicBezTo>
                    <a:pt x="27058" y="32450"/>
                    <a:pt x="27058" y="33190"/>
                    <a:pt x="27058" y="33190"/>
                  </a:cubicBezTo>
                  <a:cubicBezTo>
                    <a:pt x="27058" y="33190"/>
                    <a:pt x="26424" y="36150"/>
                    <a:pt x="26107" y="37839"/>
                  </a:cubicBezTo>
                  <a:cubicBezTo>
                    <a:pt x="25790" y="39529"/>
                    <a:pt x="27375" y="49676"/>
                    <a:pt x="27480" y="50841"/>
                  </a:cubicBezTo>
                  <a:cubicBezTo>
                    <a:pt x="27586" y="52003"/>
                    <a:pt x="27797" y="54222"/>
                    <a:pt x="27797" y="54222"/>
                  </a:cubicBezTo>
                  <a:cubicBezTo>
                    <a:pt x="27797" y="54222"/>
                    <a:pt x="26635" y="57182"/>
                    <a:pt x="26107" y="58344"/>
                  </a:cubicBezTo>
                  <a:cubicBezTo>
                    <a:pt x="25578" y="59505"/>
                    <a:pt x="26107" y="60246"/>
                    <a:pt x="26424" y="60669"/>
                  </a:cubicBezTo>
                  <a:cubicBezTo>
                    <a:pt x="26741" y="61092"/>
                    <a:pt x="26318" y="62465"/>
                    <a:pt x="26318" y="62465"/>
                  </a:cubicBezTo>
                  <a:cubicBezTo>
                    <a:pt x="26318" y="62465"/>
                    <a:pt x="24944" y="62782"/>
                    <a:pt x="23782" y="62994"/>
                  </a:cubicBezTo>
                  <a:cubicBezTo>
                    <a:pt x="22618" y="63205"/>
                    <a:pt x="23993" y="64261"/>
                    <a:pt x="24099" y="64895"/>
                  </a:cubicBezTo>
                  <a:cubicBezTo>
                    <a:pt x="24205" y="65531"/>
                    <a:pt x="23888" y="65848"/>
                    <a:pt x="23888" y="65848"/>
                  </a:cubicBezTo>
                  <a:lnTo>
                    <a:pt x="22935" y="65109"/>
                  </a:lnTo>
                  <a:cubicBezTo>
                    <a:pt x="22935" y="65109"/>
                    <a:pt x="21561" y="65214"/>
                    <a:pt x="20822" y="65320"/>
                  </a:cubicBezTo>
                  <a:cubicBezTo>
                    <a:pt x="20082" y="65426"/>
                    <a:pt x="20432" y="67785"/>
                    <a:pt x="20432" y="67785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4595625" y="2126625"/>
              <a:ext cx="334625" cy="30275"/>
            </a:xfrm>
            <a:custGeom>
              <a:rect b="b" l="l" r="r" t="t"/>
              <a:pathLst>
                <a:path extrusionOk="0" fill="none" h="1211" w="13385">
                  <a:moveTo>
                    <a:pt x="0" y="1105"/>
                  </a:moveTo>
                  <a:cubicBezTo>
                    <a:pt x="0" y="1105"/>
                    <a:pt x="2855" y="1210"/>
                    <a:pt x="3806" y="1210"/>
                  </a:cubicBezTo>
                  <a:cubicBezTo>
                    <a:pt x="4757" y="1210"/>
                    <a:pt x="8563" y="682"/>
                    <a:pt x="8563" y="682"/>
                  </a:cubicBezTo>
                  <a:lnTo>
                    <a:pt x="11415" y="154"/>
                  </a:lnTo>
                  <a:lnTo>
                    <a:pt x="13385" y="1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4114725" y="3168900"/>
              <a:ext cx="700250" cy="103100"/>
            </a:xfrm>
            <a:custGeom>
              <a:rect b="b" l="l" r="r" t="t"/>
              <a:pathLst>
                <a:path extrusionOk="0" fill="none" h="4124" w="28010">
                  <a:moveTo>
                    <a:pt x="0" y="2008"/>
                  </a:moveTo>
                  <a:cubicBezTo>
                    <a:pt x="0" y="2008"/>
                    <a:pt x="5285" y="740"/>
                    <a:pt x="6976" y="1269"/>
                  </a:cubicBezTo>
                  <a:cubicBezTo>
                    <a:pt x="8668" y="1797"/>
                    <a:pt x="13317" y="1374"/>
                    <a:pt x="13317" y="1374"/>
                  </a:cubicBezTo>
                  <a:lnTo>
                    <a:pt x="18180" y="846"/>
                  </a:lnTo>
                  <a:cubicBezTo>
                    <a:pt x="18180" y="846"/>
                    <a:pt x="24733" y="1"/>
                    <a:pt x="25155" y="423"/>
                  </a:cubicBezTo>
                  <a:cubicBezTo>
                    <a:pt x="25578" y="846"/>
                    <a:pt x="25050" y="2748"/>
                    <a:pt x="24521" y="3384"/>
                  </a:cubicBezTo>
                  <a:cubicBezTo>
                    <a:pt x="23993" y="4019"/>
                    <a:pt x="24944" y="4123"/>
                    <a:pt x="25895" y="4018"/>
                  </a:cubicBezTo>
                  <a:cubicBezTo>
                    <a:pt x="26848" y="3912"/>
                    <a:pt x="27482" y="2855"/>
                    <a:pt x="28010" y="3067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5034250" y="2137325"/>
              <a:ext cx="497000" cy="104200"/>
            </a:xfrm>
            <a:custGeom>
              <a:rect b="b" l="l" r="r" t="t"/>
              <a:pathLst>
                <a:path extrusionOk="0" fill="none" h="4168" w="19880">
                  <a:moveTo>
                    <a:pt x="19880" y="1"/>
                  </a:moveTo>
                  <a:cubicBezTo>
                    <a:pt x="19880" y="1"/>
                    <a:pt x="16701" y="2158"/>
                    <a:pt x="15644" y="2369"/>
                  </a:cubicBezTo>
                  <a:cubicBezTo>
                    <a:pt x="14587" y="2580"/>
                    <a:pt x="12261" y="2897"/>
                    <a:pt x="12261" y="2897"/>
                  </a:cubicBezTo>
                  <a:lnTo>
                    <a:pt x="10465" y="2050"/>
                  </a:lnTo>
                  <a:lnTo>
                    <a:pt x="6448" y="3109"/>
                  </a:lnTo>
                  <a:lnTo>
                    <a:pt x="2433" y="4167"/>
                  </a:lnTo>
                  <a:lnTo>
                    <a:pt x="1" y="4062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4849850" y="2815300"/>
              <a:ext cx="1684500" cy="353625"/>
            </a:xfrm>
            <a:custGeom>
              <a:rect b="b" l="l" r="r" t="t"/>
              <a:pathLst>
                <a:path extrusionOk="0" fill="none" h="14145" w="67380">
                  <a:moveTo>
                    <a:pt x="0" y="14086"/>
                  </a:moveTo>
                  <a:cubicBezTo>
                    <a:pt x="0" y="14086"/>
                    <a:pt x="6954" y="14145"/>
                    <a:pt x="6954" y="13616"/>
                  </a:cubicBezTo>
                  <a:lnTo>
                    <a:pt x="6954" y="12454"/>
                  </a:lnTo>
                  <a:lnTo>
                    <a:pt x="11288" y="12031"/>
                  </a:lnTo>
                  <a:cubicBezTo>
                    <a:pt x="11288" y="12031"/>
                    <a:pt x="20271" y="10339"/>
                    <a:pt x="24499" y="10022"/>
                  </a:cubicBezTo>
                  <a:cubicBezTo>
                    <a:pt x="28728" y="9705"/>
                    <a:pt x="32109" y="8754"/>
                    <a:pt x="36126" y="8014"/>
                  </a:cubicBezTo>
                  <a:cubicBezTo>
                    <a:pt x="40141" y="7275"/>
                    <a:pt x="47541" y="7064"/>
                    <a:pt x="50077" y="6324"/>
                  </a:cubicBezTo>
                  <a:cubicBezTo>
                    <a:pt x="52613" y="5584"/>
                    <a:pt x="59377" y="4420"/>
                    <a:pt x="61915" y="3152"/>
                  </a:cubicBezTo>
                  <a:cubicBezTo>
                    <a:pt x="64451" y="1884"/>
                    <a:pt x="67380" y="1"/>
                    <a:pt x="67380" y="1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4220425" y="3792500"/>
              <a:ext cx="414900" cy="23800"/>
            </a:xfrm>
            <a:custGeom>
              <a:rect b="b" l="l" r="r" t="t"/>
              <a:pathLst>
                <a:path extrusionOk="0" fill="none" h="952" w="16596">
                  <a:moveTo>
                    <a:pt x="1" y="951"/>
                  </a:moveTo>
                  <a:cubicBezTo>
                    <a:pt x="1" y="951"/>
                    <a:pt x="5391" y="634"/>
                    <a:pt x="7082" y="740"/>
                  </a:cubicBezTo>
                  <a:cubicBezTo>
                    <a:pt x="8774" y="845"/>
                    <a:pt x="16595" y="0"/>
                    <a:pt x="16595" y="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4748875" y="3227025"/>
              <a:ext cx="1705325" cy="216725"/>
            </a:xfrm>
            <a:custGeom>
              <a:rect b="b" l="l" r="r" t="t"/>
              <a:pathLst>
                <a:path extrusionOk="0" fill="none" h="8669" w="68213">
                  <a:moveTo>
                    <a:pt x="1" y="8668"/>
                  </a:moveTo>
                  <a:cubicBezTo>
                    <a:pt x="1" y="8668"/>
                    <a:pt x="2538" y="8349"/>
                    <a:pt x="3701" y="8032"/>
                  </a:cubicBezTo>
                  <a:cubicBezTo>
                    <a:pt x="4863" y="7715"/>
                    <a:pt x="318" y="8246"/>
                    <a:pt x="15644" y="6870"/>
                  </a:cubicBezTo>
                  <a:cubicBezTo>
                    <a:pt x="30969" y="5496"/>
                    <a:pt x="37944" y="3595"/>
                    <a:pt x="37944" y="3595"/>
                  </a:cubicBezTo>
                  <a:lnTo>
                    <a:pt x="39742" y="3278"/>
                  </a:lnTo>
                  <a:cubicBezTo>
                    <a:pt x="39742" y="3278"/>
                    <a:pt x="42278" y="1480"/>
                    <a:pt x="43546" y="1268"/>
                  </a:cubicBezTo>
                  <a:cubicBezTo>
                    <a:pt x="44816" y="1057"/>
                    <a:pt x="49042" y="317"/>
                    <a:pt x="49042" y="317"/>
                  </a:cubicBezTo>
                  <a:cubicBezTo>
                    <a:pt x="49042" y="317"/>
                    <a:pt x="49465" y="0"/>
                    <a:pt x="50627" y="212"/>
                  </a:cubicBezTo>
                  <a:cubicBezTo>
                    <a:pt x="51791" y="423"/>
                    <a:pt x="52742" y="634"/>
                    <a:pt x="52742" y="634"/>
                  </a:cubicBezTo>
                  <a:lnTo>
                    <a:pt x="52848" y="2008"/>
                  </a:lnTo>
                  <a:lnTo>
                    <a:pt x="54644" y="2221"/>
                  </a:lnTo>
                  <a:lnTo>
                    <a:pt x="59823" y="740"/>
                  </a:lnTo>
                  <a:lnTo>
                    <a:pt x="64369" y="3806"/>
                  </a:lnTo>
                  <a:lnTo>
                    <a:pt x="68213" y="4833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8"/>
            <p:cNvSpPr/>
            <p:nvPr/>
          </p:nvSpPr>
          <p:spPr>
            <a:xfrm>
              <a:off x="5179575" y="4027625"/>
              <a:ext cx="837625" cy="190775"/>
            </a:xfrm>
            <a:custGeom>
              <a:rect b="b" l="l" r="r" t="t"/>
              <a:pathLst>
                <a:path extrusionOk="0" fill="none" h="7631" w="33505">
                  <a:moveTo>
                    <a:pt x="465" y="7630"/>
                  </a:moveTo>
                  <a:lnTo>
                    <a:pt x="1269" y="6237"/>
                  </a:lnTo>
                  <a:lnTo>
                    <a:pt x="1269" y="4546"/>
                  </a:lnTo>
                  <a:cubicBezTo>
                    <a:pt x="1269" y="4546"/>
                    <a:pt x="1692" y="3384"/>
                    <a:pt x="846" y="3173"/>
                  </a:cubicBezTo>
                  <a:cubicBezTo>
                    <a:pt x="1" y="2959"/>
                    <a:pt x="107" y="1905"/>
                    <a:pt x="107" y="1905"/>
                  </a:cubicBezTo>
                  <a:lnTo>
                    <a:pt x="2008" y="1588"/>
                  </a:lnTo>
                  <a:lnTo>
                    <a:pt x="4441" y="1480"/>
                  </a:lnTo>
                  <a:lnTo>
                    <a:pt x="8456" y="1163"/>
                  </a:lnTo>
                  <a:lnTo>
                    <a:pt x="13001" y="424"/>
                  </a:lnTo>
                  <a:cubicBezTo>
                    <a:pt x="13001" y="424"/>
                    <a:pt x="15009" y="1"/>
                    <a:pt x="15961" y="212"/>
                  </a:cubicBezTo>
                  <a:cubicBezTo>
                    <a:pt x="16914" y="424"/>
                    <a:pt x="17124" y="1375"/>
                    <a:pt x="17124" y="1375"/>
                  </a:cubicBezTo>
                  <a:lnTo>
                    <a:pt x="18709" y="1586"/>
                  </a:lnTo>
                  <a:cubicBezTo>
                    <a:pt x="18709" y="1586"/>
                    <a:pt x="20188" y="1058"/>
                    <a:pt x="22937" y="1058"/>
                  </a:cubicBezTo>
                  <a:cubicBezTo>
                    <a:pt x="25684" y="1058"/>
                    <a:pt x="28009" y="741"/>
                    <a:pt x="29595" y="741"/>
                  </a:cubicBezTo>
                  <a:cubicBezTo>
                    <a:pt x="31180" y="741"/>
                    <a:pt x="31286" y="424"/>
                    <a:pt x="31814" y="635"/>
                  </a:cubicBezTo>
                  <a:cubicBezTo>
                    <a:pt x="32343" y="846"/>
                    <a:pt x="33188" y="2114"/>
                    <a:pt x="33505" y="2114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5010475" y="3409325"/>
              <a:ext cx="99450" cy="832575"/>
            </a:xfrm>
            <a:custGeom>
              <a:rect b="b" l="l" r="r" t="t"/>
              <a:pathLst>
                <a:path extrusionOk="0" fill="none" h="33303" w="3978">
                  <a:moveTo>
                    <a:pt x="1" y="1"/>
                  </a:moveTo>
                  <a:cubicBezTo>
                    <a:pt x="1" y="1"/>
                    <a:pt x="1691" y="2221"/>
                    <a:pt x="1797" y="2642"/>
                  </a:cubicBezTo>
                  <a:cubicBezTo>
                    <a:pt x="1903" y="3065"/>
                    <a:pt x="1797" y="8667"/>
                    <a:pt x="1797" y="8667"/>
                  </a:cubicBezTo>
                  <a:cubicBezTo>
                    <a:pt x="1797" y="8667"/>
                    <a:pt x="740" y="16806"/>
                    <a:pt x="952" y="17123"/>
                  </a:cubicBezTo>
                  <a:cubicBezTo>
                    <a:pt x="1163" y="17440"/>
                    <a:pt x="635" y="20716"/>
                    <a:pt x="1057" y="21244"/>
                  </a:cubicBezTo>
                  <a:cubicBezTo>
                    <a:pt x="1480" y="21773"/>
                    <a:pt x="1797" y="23571"/>
                    <a:pt x="1797" y="23571"/>
                  </a:cubicBezTo>
                  <a:cubicBezTo>
                    <a:pt x="1797" y="23571"/>
                    <a:pt x="2959" y="30757"/>
                    <a:pt x="3065" y="31603"/>
                  </a:cubicBezTo>
                  <a:cubicBezTo>
                    <a:pt x="3172" y="32448"/>
                    <a:pt x="3978" y="33302"/>
                    <a:pt x="3978" y="33302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5401575" y="3375000"/>
              <a:ext cx="161200" cy="644725"/>
            </a:xfrm>
            <a:custGeom>
              <a:rect b="b" l="l" r="r" t="t"/>
              <a:pathLst>
                <a:path extrusionOk="0" fill="none" h="25789" w="6448">
                  <a:moveTo>
                    <a:pt x="106" y="0"/>
                  </a:moveTo>
                  <a:lnTo>
                    <a:pt x="106" y="1374"/>
                  </a:lnTo>
                  <a:cubicBezTo>
                    <a:pt x="106" y="1374"/>
                    <a:pt x="0" y="845"/>
                    <a:pt x="1585" y="5285"/>
                  </a:cubicBezTo>
                  <a:cubicBezTo>
                    <a:pt x="3172" y="9725"/>
                    <a:pt x="4862" y="16489"/>
                    <a:pt x="5391" y="16912"/>
                  </a:cubicBezTo>
                  <a:cubicBezTo>
                    <a:pt x="5919" y="17334"/>
                    <a:pt x="6025" y="18391"/>
                    <a:pt x="5708" y="18919"/>
                  </a:cubicBezTo>
                  <a:cubicBezTo>
                    <a:pt x="5391" y="19447"/>
                    <a:pt x="5285" y="19764"/>
                    <a:pt x="5179" y="20293"/>
                  </a:cubicBezTo>
                  <a:cubicBezTo>
                    <a:pt x="5074" y="20821"/>
                    <a:pt x="5074" y="21668"/>
                    <a:pt x="5074" y="21668"/>
                  </a:cubicBezTo>
                  <a:lnTo>
                    <a:pt x="6447" y="23464"/>
                  </a:lnTo>
                  <a:lnTo>
                    <a:pt x="5602" y="25049"/>
                  </a:lnTo>
                  <a:lnTo>
                    <a:pt x="5602" y="25789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5710725" y="3306300"/>
              <a:ext cx="410925" cy="424450"/>
            </a:xfrm>
            <a:custGeom>
              <a:rect b="b" l="l" r="r" t="t"/>
              <a:pathLst>
                <a:path extrusionOk="0" fill="none" h="16978" w="16437">
                  <a:moveTo>
                    <a:pt x="846" y="1"/>
                  </a:moveTo>
                  <a:lnTo>
                    <a:pt x="0" y="2009"/>
                  </a:lnTo>
                  <a:lnTo>
                    <a:pt x="1480" y="2748"/>
                  </a:lnTo>
                  <a:lnTo>
                    <a:pt x="2644" y="3276"/>
                  </a:lnTo>
                  <a:lnTo>
                    <a:pt x="4863" y="4861"/>
                  </a:lnTo>
                  <a:lnTo>
                    <a:pt x="6659" y="7082"/>
                  </a:lnTo>
                  <a:cubicBezTo>
                    <a:pt x="6659" y="7082"/>
                    <a:pt x="6764" y="8667"/>
                    <a:pt x="8563" y="9618"/>
                  </a:cubicBezTo>
                  <a:cubicBezTo>
                    <a:pt x="10359" y="10569"/>
                    <a:pt x="12155" y="11627"/>
                    <a:pt x="12155" y="11627"/>
                  </a:cubicBezTo>
                  <a:cubicBezTo>
                    <a:pt x="12155" y="11627"/>
                    <a:pt x="12472" y="11944"/>
                    <a:pt x="12683" y="12578"/>
                  </a:cubicBezTo>
                  <a:cubicBezTo>
                    <a:pt x="12895" y="13212"/>
                    <a:pt x="13423" y="14269"/>
                    <a:pt x="13423" y="14269"/>
                  </a:cubicBezTo>
                  <a:cubicBezTo>
                    <a:pt x="13423" y="14269"/>
                    <a:pt x="14268" y="15220"/>
                    <a:pt x="14693" y="15854"/>
                  </a:cubicBezTo>
                  <a:cubicBezTo>
                    <a:pt x="15115" y="16488"/>
                    <a:pt x="16436" y="16978"/>
                    <a:pt x="16436" y="16978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5560100" y="2991825"/>
              <a:ext cx="422775" cy="351500"/>
            </a:xfrm>
            <a:custGeom>
              <a:rect b="b" l="l" r="r" t="t"/>
              <a:pathLst>
                <a:path extrusionOk="0" fill="none" h="14060" w="16911">
                  <a:moveTo>
                    <a:pt x="106" y="14059"/>
                  </a:moveTo>
                  <a:cubicBezTo>
                    <a:pt x="106" y="14059"/>
                    <a:pt x="1" y="13108"/>
                    <a:pt x="106" y="12369"/>
                  </a:cubicBezTo>
                  <a:cubicBezTo>
                    <a:pt x="212" y="11629"/>
                    <a:pt x="952" y="11523"/>
                    <a:pt x="1480" y="11523"/>
                  </a:cubicBezTo>
                  <a:cubicBezTo>
                    <a:pt x="2008" y="11523"/>
                    <a:pt x="1586" y="10359"/>
                    <a:pt x="2220" y="10042"/>
                  </a:cubicBezTo>
                  <a:cubicBezTo>
                    <a:pt x="2854" y="9725"/>
                    <a:pt x="4016" y="8986"/>
                    <a:pt x="4544" y="8986"/>
                  </a:cubicBezTo>
                  <a:cubicBezTo>
                    <a:pt x="5072" y="8986"/>
                    <a:pt x="5389" y="7929"/>
                    <a:pt x="5389" y="7929"/>
                  </a:cubicBezTo>
                  <a:lnTo>
                    <a:pt x="7610" y="6344"/>
                  </a:lnTo>
                  <a:lnTo>
                    <a:pt x="8244" y="5391"/>
                  </a:lnTo>
                  <a:cubicBezTo>
                    <a:pt x="9723" y="5074"/>
                    <a:pt x="10780" y="4757"/>
                    <a:pt x="10780" y="4757"/>
                  </a:cubicBezTo>
                  <a:cubicBezTo>
                    <a:pt x="10780" y="4757"/>
                    <a:pt x="15642" y="1904"/>
                    <a:pt x="16910" y="1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5343050" y="2212200"/>
              <a:ext cx="61125" cy="441500"/>
            </a:xfrm>
            <a:custGeom>
              <a:rect b="b" l="l" r="r" t="t"/>
              <a:pathLst>
                <a:path extrusionOk="0" fill="none" h="17660" w="2445">
                  <a:moveTo>
                    <a:pt x="0" y="1"/>
                  </a:moveTo>
                  <a:cubicBezTo>
                    <a:pt x="0" y="1"/>
                    <a:pt x="1917" y="16286"/>
                    <a:pt x="2445" y="17659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5961700" y="1406500"/>
              <a:ext cx="803300" cy="631525"/>
            </a:xfrm>
            <a:custGeom>
              <a:rect b="b" l="l" r="r" t="t"/>
              <a:pathLst>
                <a:path extrusionOk="0" fill="none" h="25261" w="32132">
                  <a:moveTo>
                    <a:pt x="1" y="21244"/>
                  </a:moveTo>
                  <a:lnTo>
                    <a:pt x="212" y="24944"/>
                  </a:lnTo>
                  <a:cubicBezTo>
                    <a:pt x="212" y="24944"/>
                    <a:pt x="19448" y="19976"/>
                    <a:pt x="21141" y="19764"/>
                  </a:cubicBezTo>
                  <a:cubicBezTo>
                    <a:pt x="22831" y="19553"/>
                    <a:pt x="22831" y="20293"/>
                    <a:pt x="22831" y="20293"/>
                  </a:cubicBezTo>
                  <a:lnTo>
                    <a:pt x="23571" y="21138"/>
                  </a:lnTo>
                  <a:cubicBezTo>
                    <a:pt x="23571" y="21138"/>
                    <a:pt x="23465" y="21561"/>
                    <a:pt x="24099" y="21878"/>
                  </a:cubicBezTo>
                  <a:cubicBezTo>
                    <a:pt x="24733" y="22195"/>
                    <a:pt x="26212" y="23040"/>
                    <a:pt x="26212" y="23040"/>
                  </a:cubicBezTo>
                  <a:lnTo>
                    <a:pt x="29173" y="23568"/>
                  </a:lnTo>
                  <a:cubicBezTo>
                    <a:pt x="29173" y="23568"/>
                    <a:pt x="30654" y="25261"/>
                    <a:pt x="31393" y="24838"/>
                  </a:cubicBezTo>
                  <a:cubicBezTo>
                    <a:pt x="32131" y="24415"/>
                    <a:pt x="31182" y="24097"/>
                    <a:pt x="31182" y="23568"/>
                  </a:cubicBezTo>
                  <a:cubicBezTo>
                    <a:pt x="31182" y="23040"/>
                    <a:pt x="31499" y="22300"/>
                    <a:pt x="31499" y="22300"/>
                  </a:cubicBezTo>
                  <a:cubicBezTo>
                    <a:pt x="31499" y="22300"/>
                    <a:pt x="31182" y="17015"/>
                    <a:pt x="30758" y="16381"/>
                  </a:cubicBezTo>
                  <a:cubicBezTo>
                    <a:pt x="30335" y="15747"/>
                    <a:pt x="29807" y="13000"/>
                    <a:pt x="29807" y="13000"/>
                  </a:cubicBezTo>
                  <a:lnTo>
                    <a:pt x="29278" y="9934"/>
                  </a:lnTo>
                  <a:lnTo>
                    <a:pt x="28118" y="6130"/>
                  </a:lnTo>
                  <a:cubicBezTo>
                    <a:pt x="28118" y="6130"/>
                    <a:pt x="27590" y="3593"/>
                    <a:pt x="26637" y="2642"/>
                  </a:cubicBezTo>
                  <a:cubicBezTo>
                    <a:pt x="25686" y="1691"/>
                    <a:pt x="25158" y="0"/>
                    <a:pt x="25158" y="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8"/>
            <p:cNvSpPr/>
            <p:nvPr/>
          </p:nvSpPr>
          <p:spPr>
            <a:xfrm>
              <a:off x="5010475" y="2413250"/>
              <a:ext cx="1427650" cy="502000"/>
            </a:xfrm>
            <a:custGeom>
              <a:rect b="b" l="l" r="r" t="t"/>
              <a:pathLst>
                <a:path extrusionOk="0" fill="none" h="20080" w="57106">
                  <a:moveTo>
                    <a:pt x="1" y="19340"/>
                  </a:moveTo>
                  <a:cubicBezTo>
                    <a:pt x="1" y="19340"/>
                    <a:pt x="3065" y="20079"/>
                    <a:pt x="3488" y="20079"/>
                  </a:cubicBezTo>
                  <a:cubicBezTo>
                    <a:pt x="3912" y="20079"/>
                    <a:pt x="4969" y="19763"/>
                    <a:pt x="4969" y="19763"/>
                  </a:cubicBezTo>
                  <a:lnTo>
                    <a:pt x="5497" y="18812"/>
                  </a:lnTo>
                  <a:cubicBezTo>
                    <a:pt x="5497" y="18812"/>
                    <a:pt x="5497" y="18389"/>
                    <a:pt x="8033" y="17227"/>
                  </a:cubicBezTo>
                  <a:cubicBezTo>
                    <a:pt x="10571" y="16063"/>
                    <a:pt x="13531" y="14161"/>
                    <a:pt x="13531" y="14161"/>
                  </a:cubicBezTo>
                  <a:lnTo>
                    <a:pt x="14693" y="12787"/>
                  </a:lnTo>
                  <a:cubicBezTo>
                    <a:pt x="14905" y="12047"/>
                    <a:pt x="16067" y="12047"/>
                    <a:pt x="15855" y="11625"/>
                  </a:cubicBezTo>
                  <a:cubicBezTo>
                    <a:pt x="15644" y="11202"/>
                    <a:pt x="14482" y="9828"/>
                    <a:pt x="15222" y="9723"/>
                  </a:cubicBezTo>
                  <a:cubicBezTo>
                    <a:pt x="15961" y="9617"/>
                    <a:pt x="16912" y="9194"/>
                    <a:pt x="17018" y="9511"/>
                  </a:cubicBezTo>
                  <a:cubicBezTo>
                    <a:pt x="17123" y="9828"/>
                    <a:pt x="17969" y="9723"/>
                    <a:pt x="18814" y="10251"/>
                  </a:cubicBezTo>
                  <a:cubicBezTo>
                    <a:pt x="19659" y="10779"/>
                    <a:pt x="20082" y="11625"/>
                    <a:pt x="20082" y="11625"/>
                  </a:cubicBezTo>
                  <a:lnTo>
                    <a:pt x="22831" y="11625"/>
                  </a:lnTo>
                  <a:cubicBezTo>
                    <a:pt x="23556" y="11432"/>
                    <a:pt x="24301" y="11324"/>
                    <a:pt x="25050" y="11308"/>
                  </a:cubicBezTo>
                  <a:cubicBezTo>
                    <a:pt x="25050" y="11308"/>
                    <a:pt x="24627" y="10462"/>
                    <a:pt x="25261" y="10462"/>
                  </a:cubicBezTo>
                  <a:cubicBezTo>
                    <a:pt x="25895" y="10462"/>
                    <a:pt x="26423" y="9511"/>
                    <a:pt x="26848" y="10040"/>
                  </a:cubicBezTo>
                  <a:cubicBezTo>
                    <a:pt x="27271" y="10568"/>
                    <a:pt x="27059" y="11308"/>
                    <a:pt x="27059" y="11308"/>
                  </a:cubicBezTo>
                  <a:lnTo>
                    <a:pt x="28010" y="12364"/>
                  </a:lnTo>
                  <a:cubicBezTo>
                    <a:pt x="28010" y="12364"/>
                    <a:pt x="28010" y="14689"/>
                    <a:pt x="28750" y="15113"/>
                  </a:cubicBezTo>
                  <a:cubicBezTo>
                    <a:pt x="29490" y="15536"/>
                    <a:pt x="31497" y="17015"/>
                    <a:pt x="32025" y="17438"/>
                  </a:cubicBezTo>
                  <a:cubicBezTo>
                    <a:pt x="32554" y="17861"/>
                    <a:pt x="33295" y="19129"/>
                    <a:pt x="34035" y="19129"/>
                  </a:cubicBezTo>
                  <a:cubicBezTo>
                    <a:pt x="34774" y="19129"/>
                    <a:pt x="35937" y="19023"/>
                    <a:pt x="35937" y="19023"/>
                  </a:cubicBezTo>
                  <a:lnTo>
                    <a:pt x="36254" y="18389"/>
                  </a:lnTo>
                  <a:cubicBezTo>
                    <a:pt x="37205" y="18600"/>
                    <a:pt x="38474" y="17861"/>
                    <a:pt x="38474" y="17861"/>
                  </a:cubicBezTo>
                  <a:lnTo>
                    <a:pt x="40693" y="16698"/>
                  </a:lnTo>
                  <a:lnTo>
                    <a:pt x="41750" y="16064"/>
                  </a:lnTo>
                  <a:lnTo>
                    <a:pt x="41750" y="13632"/>
                  </a:lnTo>
                  <a:cubicBezTo>
                    <a:pt x="41750" y="13632"/>
                    <a:pt x="41222" y="12470"/>
                    <a:pt x="41750" y="12259"/>
                  </a:cubicBezTo>
                  <a:cubicBezTo>
                    <a:pt x="42278" y="12047"/>
                    <a:pt x="43674" y="8898"/>
                    <a:pt x="43590" y="8298"/>
                  </a:cubicBezTo>
                  <a:cubicBezTo>
                    <a:pt x="43504" y="7699"/>
                    <a:pt x="43845" y="6673"/>
                    <a:pt x="44187" y="6331"/>
                  </a:cubicBezTo>
                  <a:cubicBezTo>
                    <a:pt x="44530" y="5988"/>
                    <a:pt x="43504" y="6416"/>
                    <a:pt x="45129" y="5648"/>
                  </a:cubicBezTo>
                  <a:cubicBezTo>
                    <a:pt x="46754" y="4879"/>
                    <a:pt x="46669" y="5391"/>
                    <a:pt x="47097" y="4963"/>
                  </a:cubicBezTo>
                  <a:cubicBezTo>
                    <a:pt x="47525" y="4534"/>
                    <a:pt x="48465" y="3081"/>
                    <a:pt x="48636" y="2396"/>
                  </a:cubicBezTo>
                  <a:cubicBezTo>
                    <a:pt x="48807" y="1713"/>
                    <a:pt x="49236" y="1625"/>
                    <a:pt x="48893" y="1028"/>
                  </a:cubicBezTo>
                  <a:cubicBezTo>
                    <a:pt x="48551" y="428"/>
                    <a:pt x="48037" y="0"/>
                    <a:pt x="49150" y="685"/>
                  </a:cubicBezTo>
                  <a:cubicBezTo>
                    <a:pt x="50263" y="1372"/>
                    <a:pt x="50689" y="1627"/>
                    <a:pt x="51289" y="1798"/>
                  </a:cubicBezTo>
                  <a:cubicBezTo>
                    <a:pt x="51888" y="1969"/>
                    <a:pt x="52571" y="2226"/>
                    <a:pt x="52571" y="1798"/>
                  </a:cubicBezTo>
                  <a:cubicBezTo>
                    <a:pt x="52571" y="1370"/>
                    <a:pt x="52059" y="344"/>
                    <a:pt x="52571" y="344"/>
                  </a:cubicBezTo>
                  <a:cubicBezTo>
                    <a:pt x="53085" y="344"/>
                    <a:pt x="54369" y="1541"/>
                    <a:pt x="55309" y="1884"/>
                  </a:cubicBezTo>
                  <a:cubicBezTo>
                    <a:pt x="56251" y="2224"/>
                    <a:pt x="56005" y="3318"/>
                    <a:pt x="57106" y="3509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5710675" y="2027200"/>
              <a:ext cx="199175" cy="695175"/>
            </a:xfrm>
            <a:custGeom>
              <a:rect b="b" l="l" r="r" t="t"/>
              <a:pathLst>
                <a:path extrusionOk="0" fill="none" h="27807" w="7967">
                  <a:moveTo>
                    <a:pt x="4296" y="1"/>
                  </a:moveTo>
                  <a:cubicBezTo>
                    <a:pt x="4296" y="1"/>
                    <a:pt x="5743" y="2010"/>
                    <a:pt x="5998" y="2182"/>
                  </a:cubicBezTo>
                  <a:cubicBezTo>
                    <a:pt x="6255" y="2353"/>
                    <a:pt x="6597" y="3721"/>
                    <a:pt x="6597" y="3721"/>
                  </a:cubicBezTo>
                  <a:cubicBezTo>
                    <a:pt x="6597" y="3721"/>
                    <a:pt x="6426" y="6373"/>
                    <a:pt x="7111" y="7228"/>
                  </a:cubicBezTo>
                  <a:cubicBezTo>
                    <a:pt x="7796" y="8082"/>
                    <a:pt x="7967" y="9795"/>
                    <a:pt x="7967" y="9795"/>
                  </a:cubicBezTo>
                  <a:cubicBezTo>
                    <a:pt x="7967" y="9795"/>
                    <a:pt x="7368" y="14500"/>
                    <a:pt x="7539" y="14928"/>
                  </a:cubicBezTo>
                  <a:cubicBezTo>
                    <a:pt x="7710" y="15355"/>
                    <a:pt x="7196" y="16125"/>
                    <a:pt x="7539" y="16810"/>
                  </a:cubicBezTo>
                  <a:cubicBezTo>
                    <a:pt x="7880" y="17493"/>
                    <a:pt x="6940" y="18007"/>
                    <a:pt x="6597" y="18521"/>
                  </a:cubicBezTo>
                  <a:cubicBezTo>
                    <a:pt x="6255" y="19035"/>
                    <a:pt x="6169" y="19718"/>
                    <a:pt x="5571" y="19718"/>
                  </a:cubicBezTo>
                  <a:cubicBezTo>
                    <a:pt x="5571" y="19718"/>
                    <a:pt x="3604" y="20574"/>
                    <a:pt x="3518" y="21259"/>
                  </a:cubicBezTo>
                  <a:cubicBezTo>
                    <a:pt x="3433" y="21942"/>
                    <a:pt x="3347" y="22456"/>
                    <a:pt x="3347" y="23141"/>
                  </a:cubicBezTo>
                  <a:cubicBezTo>
                    <a:pt x="3347" y="23824"/>
                    <a:pt x="3176" y="23911"/>
                    <a:pt x="3176" y="23911"/>
                  </a:cubicBezTo>
                  <a:lnTo>
                    <a:pt x="2320" y="23398"/>
                  </a:lnTo>
                  <a:lnTo>
                    <a:pt x="2063" y="24081"/>
                  </a:lnTo>
                  <a:lnTo>
                    <a:pt x="1977" y="25023"/>
                  </a:lnTo>
                  <a:cubicBezTo>
                    <a:pt x="1977" y="25023"/>
                    <a:pt x="3005" y="24166"/>
                    <a:pt x="1977" y="25622"/>
                  </a:cubicBezTo>
                  <a:cubicBezTo>
                    <a:pt x="951" y="27076"/>
                    <a:pt x="780" y="27590"/>
                    <a:pt x="780" y="27590"/>
                  </a:cubicBezTo>
                  <a:lnTo>
                    <a:pt x="0" y="27806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5892700" y="2385400"/>
              <a:ext cx="218200" cy="177575"/>
            </a:xfrm>
            <a:custGeom>
              <a:rect b="b" l="l" r="r" t="t"/>
              <a:pathLst>
                <a:path extrusionOk="0" fill="none" h="7103" w="8728">
                  <a:moveTo>
                    <a:pt x="8727" y="7102"/>
                  </a:moveTo>
                  <a:cubicBezTo>
                    <a:pt x="8727" y="7102"/>
                    <a:pt x="8213" y="6160"/>
                    <a:pt x="8213" y="5477"/>
                  </a:cubicBezTo>
                  <a:cubicBezTo>
                    <a:pt x="8213" y="4792"/>
                    <a:pt x="7528" y="3082"/>
                    <a:pt x="7528" y="3082"/>
                  </a:cubicBezTo>
                  <a:lnTo>
                    <a:pt x="7102" y="1542"/>
                  </a:lnTo>
                  <a:cubicBezTo>
                    <a:pt x="7102" y="1542"/>
                    <a:pt x="6332" y="1883"/>
                    <a:pt x="5818" y="2140"/>
                  </a:cubicBezTo>
                  <a:cubicBezTo>
                    <a:pt x="5304" y="2398"/>
                    <a:pt x="4963" y="2996"/>
                    <a:pt x="4364" y="2910"/>
                  </a:cubicBezTo>
                  <a:cubicBezTo>
                    <a:pt x="3765" y="2825"/>
                    <a:pt x="2653" y="2482"/>
                    <a:pt x="2653" y="2482"/>
                  </a:cubicBezTo>
                  <a:lnTo>
                    <a:pt x="2140" y="1883"/>
                  </a:lnTo>
                  <a:cubicBezTo>
                    <a:pt x="2140" y="1883"/>
                    <a:pt x="1112" y="1626"/>
                    <a:pt x="1369" y="1028"/>
                  </a:cubicBezTo>
                  <a:cubicBezTo>
                    <a:pt x="1626" y="429"/>
                    <a:pt x="770" y="1"/>
                    <a:pt x="770" y="1"/>
                  </a:cubicBezTo>
                  <a:cubicBezTo>
                    <a:pt x="1" y="172"/>
                    <a:pt x="258" y="258"/>
                    <a:pt x="258" y="258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6211425" y="2295550"/>
              <a:ext cx="363600" cy="149775"/>
            </a:xfrm>
            <a:custGeom>
              <a:rect b="b" l="l" r="r" t="t"/>
              <a:pathLst>
                <a:path extrusionOk="0" fill="none" h="5991" w="14544">
                  <a:moveTo>
                    <a:pt x="14544" y="5991"/>
                  </a:moveTo>
                  <a:cubicBezTo>
                    <a:pt x="14544" y="5991"/>
                    <a:pt x="13688" y="3937"/>
                    <a:pt x="13773" y="3167"/>
                  </a:cubicBezTo>
                  <a:cubicBezTo>
                    <a:pt x="13859" y="2396"/>
                    <a:pt x="13431" y="1456"/>
                    <a:pt x="13431" y="1456"/>
                  </a:cubicBezTo>
                  <a:lnTo>
                    <a:pt x="12491" y="172"/>
                  </a:lnTo>
                  <a:lnTo>
                    <a:pt x="10523" y="1"/>
                  </a:lnTo>
                  <a:lnTo>
                    <a:pt x="6929" y="943"/>
                  </a:lnTo>
                  <a:lnTo>
                    <a:pt x="3422" y="1542"/>
                  </a:lnTo>
                  <a:lnTo>
                    <a:pt x="1028" y="3595"/>
                  </a:lnTo>
                  <a:cubicBezTo>
                    <a:pt x="1028" y="3595"/>
                    <a:pt x="1" y="4535"/>
                    <a:pt x="429" y="5220"/>
                  </a:cubicBez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6545050" y="1961950"/>
              <a:ext cx="81275" cy="385000"/>
            </a:xfrm>
            <a:custGeom>
              <a:rect b="b" l="l" r="r" t="t"/>
              <a:pathLst>
                <a:path extrusionOk="0" fill="none" h="15400" w="3251">
                  <a:moveTo>
                    <a:pt x="1968" y="0"/>
                  </a:moveTo>
                  <a:cubicBezTo>
                    <a:pt x="1968" y="0"/>
                    <a:pt x="0" y="1454"/>
                    <a:pt x="343" y="2053"/>
                  </a:cubicBezTo>
                  <a:cubicBezTo>
                    <a:pt x="685" y="2653"/>
                    <a:pt x="1026" y="3336"/>
                    <a:pt x="1026" y="3336"/>
                  </a:cubicBezTo>
                  <a:lnTo>
                    <a:pt x="940" y="4278"/>
                  </a:lnTo>
                  <a:lnTo>
                    <a:pt x="1283" y="5132"/>
                  </a:lnTo>
                  <a:lnTo>
                    <a:pt x="1366" y="6160"/>
                  </a:lnTo>
                  <a:lnTo>
                    <a:pt x="1623" y="7357"/>
                  </a:lnTo>
                  <a:lnTo>
                    <a:pt x="3250" y="8127"/>
                  </a:lnTo>
                  <a:lnTo>
                    <a:pt x="1366" y="13944"/>
                  </a:lnTo>
                  <a:lnTo>
                    <a:pt x="2651" y="15400"/>
                  </a:lnTo>
                  <a:lnTo>
                    <a:pt x="598" y="14971"/>
                  </a:lnTo>
                </a:path>
              </a:pathLst>
            </a:custGeom>
            <a:solidFill>
              <a:schemeClr val="dk1"/>
            </a:solidFill>
            <a:ln cap="flat" cmpd="sng" w="450">
              <a:solidFill>
                <a:srgbClr val="FFFFFF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58"/>
          <p:cNvSpPr/>
          <p:nvPr/>
        </p:nvSpPr>
        <p:spPr>
          <a:xfrm>
            <a:off x="4602900" y="2595375"/>
            <a:ext cx="406800" cy="4068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8"/>
          <p:cNvSpPr/>
          <p:nvPr/>
        </p:nvSpPr>
        <p:spPr>
          <a:xfrm>
            <a:off x="3060525" y="1950175"/>
            <a:ext cx="753600" cy="753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8"/>
          <p:cNvSpPr/>
          <p:nvPr/>
        </p:nvSpPr>
        <p:spPr>
          <a:xfrm>
            <a:off x="1505375" y="2900150"/>
            <a:ext cx="406800" cy="4068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8"/>
          <p:cNvSpPr/>
          <p:nvPr/>
        </p:nvSpPr>
        <p:spPr>
          <a:xfrm>
            <a:off x="638525" y="1070925"/>
            <a:ext cx="637200" cy="6372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5749000" y="2013400"/>
            <a:ext cx="1695300" cy="10560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8"/>
          <p:cNvSpPr txBox="1"/>
          <p:nvPr>
            <p:ph idx="4294967295" type="subTitle"/>
          </p:nvPr>
        </p:nvSpPr>
        <p:spPr>
          <a:xfrm flipH="1">
            <a:off x="5825675" y="2131000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Mercury is the closest planet to the Sun and the smallest one in the Solar System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9"/>
          <p:cNvSpPr/>
          <p:nvPr/>
        </p:nvSpPr>
        <p:spPr>
          <a:xfrm>
            <a:off x="428105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9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9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grpSp>
        <p:nvGrpSpPr>
          <p:cNvPr id="578" name="Google Shape;578;p59"/>
          <p:cNvGrpSpPr/>
          <p:nvPr/>
        </p:nvGrpSpPr>
        <p:grpSpPr>
          <a:xfrm>
            <a:off x="969280" y="1407529"/>
            <a:ext cx="506574" cy="577802"/>
            <a:chOff x="4017435" y="1499912"/>
            <a:chExt cx="315092" cy="359397"/>
          </a:xfrm>
        </p:grpSpPr>
        <p:sp>
          <p:nvSpPr>
            <p:cNvPr id="579" name="Google Shape;579;p59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59"/>
          <p:cNvGrpSpPr/>
          <p:nvPr/>
        </p:nvGrpSpPr>
        <p:grpSpPr>
          <a:xfrm>
            <a:off x="5769374" y="1407574"/>
            <a:ext cx="487505" cy="577719"/>
            <a:chOff x="3122257" y="1508594"/>
            <a:chExt cx="294850" cy="349434"/>
          </a:xfrm>
        </p:grpSpPr>
        <p:sp>
          <p:nvSpPr>
            <p:cNvPr id="582" name="Google Shape;582;p59"/>
            <p:cNvSpPr/>
            <p:nvPr/>
          </p:nvSpPr>
          <p:spPr>
            <a:xfrm>
              <a:off x="3226110" y="1659042"/>
              <a:ext cx="87557" cy="29568"/>
            </a:xfrm>
            <a:custGeom>
              <a:rect b="b" l="l" r="r" t="t"/>
              <a:pathLst>
                <a:path extrusionOk="0" h="929" w="2751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3171144" y="1612033"/>
              <a:ext cx="196694" cy="245613"/>
            </a:xfrm>
            <a:custGeom>
              <a:rect b="b" l="l" r="r" t="t"/>
              <a:pathLst>
                <a:path extrusionOk="0" h="7717" w="618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3204117" y="1836767"/>
              <a:ext cx="10630" cy="21261"/>
            </a:xfrm>
            <a:custGeom>
              <a:rect b="b" l="l" r="r" t="t"/>
              <a:pathLst>
                <a:path extrusionOk="0" h="668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3324616" y="1836767"/>
              <a:ext cx="10280" cy="21261"/>
            </a:xfrm>
            <a:custGeom>
              <a:rect b="b" l="l" r="r" t="t"/>
              <a:pathLst>
                <a:path extrusionOk="0" h="668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3122257" y="1508594"/>
              <a:ext cx="294850" cy="278554"/>
            </a:xfrm>
            <a:custGeom>
              <a:rect b="b" l="l" r="r" t="t"/>
              <a:pathLst>
                <a:path extrusionOk="0" h="8752" w="9264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59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9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9" name="Google Shape;589;p59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0" name="Google Shape;590;p59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0"/>
          <p:cNvPicPr preferRelativeResize="0"/>
          <p:nvPr/>
        </p:nvPicPr>
        <p:blipFill rotWithShape="1">
          <a:blip r:embed="rId3">
            <a:alphaModFix/>
          </a:blip>
          <a:srcRect b="0" l="25566" r="25566" t="0"/>
          <a:stretch/>
        </p:blipFill>
        <p:spPr>
          <a:xfrm>
            <a:off x="4238750" y="542925"/>
            <a:ext cx="2976300" cy="4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0"/>
          <p:cNvPicPr preferRelativeResize="0"/>
          <p:nvPr/>
        </p:nvPicPr>
        <p:blipFill rotWithShape="1">
          <a:blip r:embed="rId4">
            <a:alphaModFix/>
          </a:blip>
          <a:srcRect b="0" l="25566" r="25566" t="0"/>
          <a:stretch/>
        </p:blipFill>
        <p:spPr>
          <a:xfrm>
            <a:off x="714375" y="542925"/>
            <a:ext cx="2976300" cy="4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0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98" name="Google Shape;598;p60"/>
          <p:cNvSpPr/>
          <p:nvPr/>
        </p:nvSpPr>
        <p:spPr>
          <a:xfrm>
            <a:off x="2963625" y="81000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0"/>
          <p:cNvSpPr txBox="1"/>
          <p:nvPr/>
        </p:nvSpPr>
        <p:spPr>
          <a:xfrm>
            <a:off x="3012571" y="100520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 can replace the image on the screen with your own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00" name="Google Shape;600;p60"/>
          <p:cNvSpPr/>
          <p:nvPr/>
        </p:nvSpPr>
        <p:spPr>
          <a:xfrm>
            <a:off x="3868500" y="29626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0"/>
          <p:cNvSpPr txBox="1"/>
          <p:nvPr/>
        </p:nvSpPr>
        <p:spPr>
          <a:xfrm>
            <a:off x="3917446" y="31578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 can replace the image on the screen with your own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Follow the project updates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addyouremail@freepik.com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+91  620 421 838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yourcompany.com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9" name="Google Shape;609;p61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10" name="Google Shape;610;p61"/>
          <p:cNvSpPr/>
          <p:nvPr/>
        </p:nvSpPr>
        <p:spPr>
          <a:xfrm>
            <a:off x="4582622" y="31226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11" name="Google Shape;611;p61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612" name="Google Shape;612;p6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16" name="Google Shape;616;p61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617" name="Google Shape;617;p61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6" name="Google Shape;176;p38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7" name="Google Shape;177;p38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178" name="Google Shape;178;p38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79" name="Google Shape;179;p38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8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" name="Google Shape;181;p38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8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8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" name="Google Shape;184;p38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5" name="Google Shape;185;p38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6" name="Google Shape;186;p38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7" name="Google Shape;187;p38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88" name="Google Shape;188;p38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89" name="Google Shape;189;p38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90" name="Google Shape;190;p38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91" name="Google Shape;191;p38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 rotWithShape="1">
          <a:blip r:embed="rId3">
            <a:alphaModFix/>
          </a:blip>
          <a:srcRect b="0" l="25616" r="25616" t="0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9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5899" y="1861100"/>
            <a:ext cx="1231550" cy="1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WORKING ON</a:t>
            </a:r>
            <a:endParaRPr/>
          </a:p>
        </p:txBody>
      </p:sp>
      <p:sp>
        <p:nvSpPr>
          <p:cNvPr id="208" name="Google Shape;208;p40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STATIONS</a:t>
            </a:r>
            <a:endParaRPr/>
          </a:p>
        </p:txBody>
      </p:sp>
      <p:sp>
        <p:nvSpPr>
          <p:cNvPr id="209" name="Google Shape;209;p40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210" name="Google Shape;210;p4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214" name="Google Shape;214;p40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Jupiter is a gas giant and the biggest planet in our Solar System. It’s the fourth-brightest object in the sky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40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40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INDUSTRIAL BUILDINGS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40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40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BRIDGES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WORKING ON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b="-34899" l="0" r="0" t="34900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227" name="Google Shape;227;p41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Saturn is the ringed one. This planet is a gas giant, and it’s composed mostly of hydrogen and helium</a:t>
            </a:r>
            <a:endParaRPr/>
          </a:p>
        </p:txBody>
      </p:sp>
      <p:sp>
        <p:nvSpPr>
          <p:cNvPr id="228" name="Google Shape;228;p41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PIPELINES</a:t>
            </a:r>
            <a:endParaRPr/>
          </a:p>
        </p:txBody>
      </p:sp>
      <p:sp>
        <p:nvSpPr>
          <p:cNvPr id="229" name="Google Shape;229;p41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TREATMENT PLANTS</a:t>
            </a:r>
            <a:endParaRPr/>
          </a:p>
        </p:txBody>
      </p:sp>
      <p:sp>
        <p:nvSpPr>
          <p:cNvPr id="230" name="Google Shape;230;p41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TUNNEL WORKS</a:t>
            </a:r>
            <a:endParaRPr/>
          </a:p>
        </p:txBody>
      </p:sp>
      <p:sp>
        <p:nvSpPr>
          <p:cNvPr id="231" name="Google Shape;231;p41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our Solar System. It’s the fourth-brightest object in the sky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/>
          <p:nvPr/>
        </p:nvSpPr>
        <p:spPr>
          <a:xfrm flipH="1" rot="10800000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37500" t="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PROJECT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241" name="Google Shape;241;p4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3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“Here comes the quote. Words full of wisdom that someone important said and can make the reader get inspired.”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43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—</a:t>
            </a:r>
            <a:r>
              <a:rPr lang="en">
                <a:solidFill>
                  <a:schemeClr val="lt1"/>
                </a:solidFill>
              </a:rPr>
              <a:t>SOMEONE FAMOUS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16022" l="0" r="754" t="0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/>
          <p:nvPr/>
        </p:nvSpPr>
        <p:spPr>
          <a:xfrm flipH="1" rot="-5400000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4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4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